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Default Extension="jpg" ContentType="image/jp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1.xml" ContentType="application/vnd.openxmlformats-officedocument.theme+xml"/>
  <Override PartName="/ppt/slideMasters/slideMaster1.xml" ContentType="application/vnd.openxmlformats-officedocument.presentationml.slideMaster+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slides/slide1.xml" ContentType="application/vnd.openxmlformats-officedocument.presentationml.slide+xml"/>
  <Override PartName="/ppt/notesSlides/notesSlide2.xml" ContentType="application/vnd.openxmlformats-officedocument.presentationml.notesSlide+xml"/>
  <Override PartName="/ppt/slides/slide2.xml" ContentType="application/vnd.openxmlformats-officedocument.presentationml.slide+xml"/>
  <Override PartName="/ppt/notesSlides/notesSlide3.xml" ContentType="application/vnd.openxmlformats-officedocument.presentationml.notesSlide+xml"/>
  <Override PartName="/ppt/slides/slide3.xml" ContentType="application/vnd.openxmlformats-officedocument.presentationml.slide+xml"/>
  <Override PartName="/ppt/notesSlides/notesSlide4.xml" ContentType="application/vnd.openxmlformats-officedocument.presentationml.notesSlide+xml"/>
  <Override PartName="/ppt/slides/slide4.xml" ContentType="application/vnd.openxmlformats-officedocument.presentationml.slide+xml"/>
  <Override PartName="/ppt/notesSlides/notesSlide5.xml" ContentType="application/vnd.openxmlformats-officedocument.presentationml.notesSlide+xml"/>
  <Override PartName="/ppt/slides/slide5.xml" ContentType="application/vnd.openxmlformats-officedocument.presentationml.slide+xml"/>
  <Override PartName="/ppt/notesSlides/notesSlide6.xml" ContentType="application/vnd.openxmlformats-officedocument.presentationml.notesSlide+xml"/>
  <Override PartName="/ppt/slides/slide6.xml" ContentType="application/vnd.openxmlformats-officedocument.presentationml.slide+xml"/>
  <Override PartName="/ppt/notesSlides/notesSlide7.xml" ContentType="application/vnd.openxmlformats-officedocument.presentationml.notesSlide+xml"/>
  <Override PartName="/ppt/slides/slide7.xml" ContentType="application/vnd.openxmlformats-officedocument.presentationml.slide+xml"/>
  <Override PartName="/ppt/notesSlides/notesSlide8.xml" ContentType="application/vnd.openxmlformats-officedocument.presentationml.notesSlide+xml"/>
  <Override PartName="/ppt/slides/slide8.xml" ContentType="application/vnd.openxmlformats-officedocument.presentationml.slide+xml"/>
  <Override PartName="/ppt/notesSlides/notesSlide9.xml" ContentType="application/vnd.openxmlformats-officedocument.presentationml.notesSlide+xml"/>
  <Override PartName="/ppt/slides/slide9.xml" ContentType="application/vnd.openxmlformats-officedocument.presentationml.slide+xml"/>
  <Override PartName="/ppt/notesSlides/notesSlide10.xml" ContentType="application/vnd.openxmlformats-officedocument.presentationml.notesSlide+xml"/>
  <Override PartName="/ppt/slides/slide10.xml" ContentType="application/vnd.openxmlformats-officedocument.presentationml.slide+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 Id="rId4" Type="http://schemas.openxmlformats.org/package/2006/relationships/metadata/thumbnail" Target="docProps/thumbnail.jpeg"/></Relationships>
</file>

<file path=ppt/presentation.xml><?xml version="1.0" encoding="utf-8"?>
<p:presentation xmlns:p="http://schemas.openxmlformats.org/presentationml/2006/main" xmlns:r="http://schemas.openxmlformats.org/officeDocument/2006/relationships" xmlns:a="http://schemas.openxmlformats.org/drawingml/2006/main">
  <p:sldMasterIdLst>
    <p:sldMasterId id="2147483661" r:id="rId1"/>
  </p:sldMasterIdLst>
  <p:notesMasterIdLst>
    <p:notesMasterId r:id="rId2"/>
  </p:notesMasterIdLst>
  <p:sldIdLst>
    <p:sldId id="256" r:id="rId4"/>
    <p:sldId id="257" r:id="rId5"/>
    <p:sldId id="258" r:id="rId6"/>
    <p:sldId id="259" r:id="rId7"/>
    <p:sldId id="260" r:id="rId8"/>
    <p:sldId id="261" r:id="rId9"/>
    <p:sldId id="262" r:id="rId10"/>
    <p:sldId id="263" r:id="rId11"/>
    <p:sldId id="264" r:id="rId12"/>
    <p:sldId id="265" r:id="rId13"/>
  </p:sldIdLst>
  <p:sldSz cx="12192000" cy="6858000"/>
  <p:notesSz cx="6857895" cy="9143861"/>
  <p:kinsoku lang="zh-CN" invalStChars="!%),.:;&gt;?]}¢¨°·ˇˉ་―‖’”…‰′″›℃∶、。〃々〉》」』】〕〗〞︶︺︾﹀﹄﹚﹜﹞！＂％＇），．：；？］｀｜｝～￠" invalEndChars="$([{£¥·‘“〈《「『【〔〖〝﹙﹛﹝＄（．［｛￡￥"/>
  <p:defaultTextStyle>
    <a:defPPr>
      <a:defRPr lang="zh-CN"/>
    </a:defPPr>
    <a:lvl1pPr marL="0" indent="0" algn="l" defTabSz="914400" eaLnBrk="1" fontAlgn="auto" latinLnBrk="0" hangingPunct="1">
      <a:buNone/>
      <a:defRPr sz="1800" kern="1200">
        <a:solidFill>
          <a:schemeClr val="tx1"/>
        </a:solidFill>
        <a:latin typeface="Times New Roman" pitchFamily="0" charset="0"/>
        <a:ea typeface="宋体" pitchFamily="0" charset="0"/>
        <a:cs typeface="Times New Roman" pitchFamily="0" charset="0"/>
      </a:defRPr>
    </a:lvl1pPr>
    <a:lvl2pPr marL="457200" indent="0" algn="l" defTabSz="914400" eaLnBrk="1" fontAlgn="auto" latinLnBrk="0" hangingPunct="1">
      <a:buNone/>
      <a:defRPr sz="1800" kern="1200">
        <a:solidFill>
          <a:schemeClr val="tx1"/>
        </a:solidFill>
        <a:latin typeface="Times New Roman" pitchFamily="0" charset="0"/>
        <a:ea typeface="宋体" pitchFamily="0" charset="0"/>
        <a:cs typeface="Times New Roman" pitchFamily="0" charset="0"/>
      </a:defRPr>
    </a:lvl2pPr>
    <a:lvl3pPr marL="914400" indent="0" algn="l" defTabSz="914400" eaLnBrk="1" fontAlgn="auto" latinLnBrk="0" hangingPunct="1">
      <a:buNone/>
      <a:defRPr sz="1800" kern="1200">
        <a:solidFill>
          <a:schemeClr val="tx1"/>
        </a:solidFill>
        <a:latin typeface="Times New Roman" pitchFamily="0" charset="0"/>
        <a:ea typeface="宋体" pitchFamily="0" charset="0"/>
        <a:cs typeface="Times New Roman" pitchFamily="0" charset="0"/>
      </a:defRPr>
    </a:lvl3pPr>
    <a:lvl4pPr marL="1371600" indent="0" algn="l" defTabSz="914400" eaLnBrk="1" fontAlgn="auto" latinLnBrk="0" hangingPunct="1">
      <a:buNone/>
      <a:defRPr sz="1800" kern="1200">
        <a:solidFill>
          <a:schemeClr val="tx1"/>
        </a:solidFill>
        <a:latin typeface="Times New Roman" pitchFamily="0" charset="0"/>
        <a:ea typeface="宋体" pitchFamily="0" charset="0"/>
        <a:cs typeface="Times New Roman" pitchFamily="0" charset="0"/>
      </a:defRPr>
    </a:lvl4pPr>
    <a:lvl5pPr marL="1828800" indent="0" algn="l" defTabSz="914400" eaLnBrk="1" fontAlgn="auto" latinLnBrk="0" hangingPunct="1">
      <a:buNone/>
      <a:defRPr sz="1800" kern="1200">
        <a:solidFill>
          <a:schemeClr val="tx1"/>
        </a:solidFill>
        <a:latin typeface="Times New Roman" pitchFamily="0" charset="0"/>
        <a:ea typeface="宋体" pitchFamily="0" charset="0"/>
        <a:cs typeface="Times New Roman" pitchFamily="0" charset="0"/>
      </a:defRPr>
    </a:lvl5pPr>
    <a:lvl6pPr marL="2286000" indent="0" algn="l" defTabSz="914400" eaLnBrk="1" fontAlgn="auto" latinLnBrk="0" hangingPunct="1">
      <a:buNone/>
      <a:defRPr sz="1800" kern="1200">
        <a:solidFill>
          <a:schemeClr val="tx1"/>
        </a:solidFill>
        <a:latin typeface="Times New Roman" pitchFamily="0" charset="0"/>
        <a:ea typeface="宋体" pitchFamily="0" charset="0"/>
        <a:cs typeface="Times New Roman" pitchFamily="0" charset="0"/>
      </a:defRPr>
    </a:lvl6pPr>
    <a:lvl7pPr marL="2743200" indent="0" algn="l" defTabSz="914400" eaLnBrk="1" fontAlgn="auto" latinLnBrk="0" hangingPunct="1">
      <a:buNone/>
      <a:defRPr sz="1800" kern="1200">
        <a:solidFill>
          <a:schemeClr val="tx1"/>
        </a:solidFill>
        <a:latin typeface="Times New Roman" pitchFamily="0" charset="0"/>
        <a:ea typeface="宋体" pitchFamily="0" charset="0"/>
        <a:cs typeface="Times New Roman" pitchFamily="0" charset="0"/>
      </a:defRPr>
    </a:lvl7pPr>
    <a:lvl8pPr marL="3200400" indent="0" algn="l" defTabSz="914400" eaLnBrk="1" fontAlgn="auto" latinLnBrk="0" hangingPunct="1">
      <a:buNone/>
      <a:defRPr sz="1800" kern="1200">
        <a:solidFill>
          <a:schemeClr val="tx1"/>
        </a:solidFill>
        <a:latin typeface="Times New Roman" pitchFamily="0" charset="0"/>
        <a:ea typeface="宋体" pitchFamily="0" charset="0"/>
        <a:cs typeface="Times New Roman" pitchFamily="0" charset="0"/>
      </a:defRPr>
    </a:lvl8pPr>
    <a:lvl9pPr marL="3200400" indent="0" algn="l" defTabSz="914400" eaLnBrk="1" fontAlgn="auto" latinLnBrk="0" hangingPunct="1">
      <a:buNone/>
      <a:defRPr sz="1800" kern="1200">
        <a:solidFill>
          <a:schemeClr val="tx1"/>
        </a:solidFill>
        <a:latin typeface="Times New Roman" pitchFamily="0" charset="0"/>
        <a:ea typeface="宋体" pitchFamily="0" charset="0"/>
        <a:cs typeface="Times New Roman" pitchFamily="0" charset="0"/>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showPr showNarration="1">
    <p:penClr>
      <a:srgbClr val="FF0000"/>
    </p:penClr>
    <p:extLst>
      <p:ext uri="{EC167BDD-8182-4AB7-AECC-EB403E3ABB37}">
        <p14:laserClr xmlns:p14="http://schemas.microsoft.com/office/powerpoint/2010/main">
          <a:srgbClr val="FF0000"/>
        </p14:laserClr>
      </p:ext>
    </p:extLst>
  </p:showPr>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5620" autoAdjust="0"/>
    <p:restoredTop sz="89822"/>
  </p:normalViewPr>
  <p:slideViewPr>
    <p:cSldViewPr snapToGrid="0">
      <p:cViewPr>
        <p:scale>
          <a:sx n="100" d="100"/>
          <a:sy n="100" d="100"/>
        </p:scale>
        <p:origin x="0" y="0"/>
      </p:cViewPr>
      <p:guideLst/>
    </p:cSldViewPr>
  </p:slideViewPr>
  <p:outlineViewPr>
    <p:cViewPr>
      <p:scale>
        <a:sx n="33" d="100"/>
        <a:sy n="33" d="100"/>
      </p:scale>
      <p:origin x="0" y="0"/>
    </p:cViewPr>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7" d="100"/>
          <a:sy n="57" d="100"/>
        </p:scale>
        <p:origin x="0" y="0"/>
      </p:cViewPr>
      <p:guideLst/>
    </p:cSldViewPr>
  </p:notesViewPr>
  <p:gridSpacing cx="72009" cy="72009"/>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theme" Target="theme/theme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94" name="页眉占位符"/>
          <p:cNvSpPr>
            <a:spLocks noGrp="1"/>
          </p:cNvSpPr>
          <p:nvPr>
            <p:ph type="hdr"/>
          </p:nvPr>
        </p:nvSpPr>
        <p:spPr>
          <a:xfrm rot="0">
            <a:off x="0" y="0"/>
            <a:ext cx="2971799" cy="458787"/>
          </a:xfrm>
          <a:prstGeom prst="rect"/>
          <a:noFill/>
          <a:ln w="9525" cmpd="sng" cap="flat">
            <a:noFill/>
            <a:prstDash val="solid"/>
            <a:miter/>
          </a:ln>
        </p:spPr>
        <p:txBody>
          <a:bodyPr vert="horz" wrap="square" lIns="91440" tIns="45720" rIns="91440" bIns="45720" anchor="t" anchorCtr="0">
            <a:prstTxWarp prst="textNoShape"/>
          </a:bodyPr>
          <a:lstStyle>
            <a:lvl1pPr marL="0" indent="0" algn="l" defTabSz="914400" eaLnBrk="1" fontAlgn="base" latinLnBrk="0" hangingPunct="0">
              <a:defRPr sz="1200">
                <a:latin typeface="等线" pitchFamily="0" charset="0"/>
                <a:ea typeface="等线" pitchFamily="0" charset="0"/>
                <a:cs typeface="等线" pitchFamily="0" charset="0"/>
              </a:defRPr>
            </a:lvl1pPr>
          </a:lstStyle>
          <a:p>
            <a:pPr marL="0" indent="0"/>
            <a:endParaRPr lang="zh-CN" altLang="en-US" sz="1200">
              <a:latin typeface="等线" pitchFamily="0" charset="0"/>
              <a:ea typeface="等线" pitchFamily="0" charset="0"/>
              <a:cs typeface="等线" pitchFamily="0" charset="0"/>
            </a:endParaRPr>
          </a:p>
        </p:txBody>
      </p:sp>
      <p:sp>
        <p:nvSpPr>
          <p:cNvPr id="95" name="日期占位符"/>
          <p:cNvSpPr>
            <a:spLocks noGrp="1"/>
          </p:cNvSpPr>
          <p:nvPr>
            <p:ph type="dt" idx="1"/>
          </p:nvPr>
        </p:nvSpPr>
        <p:spPr>
          <a:xfrm rot="0">
            <a:off x="3884613" y="0"/>
            <a:ext cx="2971800" cy="458787"/>
          </a:xfrm>
          <a:prstGeom prst="rect"/>
          <a:noFill/>
          <a:ln w="9525" cmpd="sng" cap="flat">
            <a:noFill/>
            <a:prstDash val="solid"/>
            <a:miter/>
          </a:ln>
        </p:spPr>
        <p:txBody>
          <a:bodyPr vert="horz" wrap="square" lIns="91440" tIns="45720" rIns="91440" bIns="45720" anchor="t" anchorCtr="0">
            <a:prstTxWarp prst="textNoShape"/>
          </a:bodyPr>
          <a:lstStyle>
            <a:lvl1pPr marL="0" indent="0" algn="r" defTabSz="914400" eaLnBrk="1" fontAlgn="base" latinLnBrk="0" hangingPunct="0">
              <a:defRPr sz="1200">
                <a:latin typeface="等线" pitchFamily="0" charset="0"/>
                <a:ea typeface="等线" pitchFamily="0" charset="0"/>
                <a:cs typeface="等线" pitchFamily="0" charset="0"/>
              </a:defRPr>
            </a:lvl1pPr>
          </a:lstStyle>
          <a:p>
            <a:pPr marL="0" indent="0"/>
            <a:fld id="{CAD2D6BD-DE1B-4B5F-8B41-2702339687B9}" type="datetime5">
              <a:rPr lang="zh-CN" altLang="en-US" sz="1200">
                <a:latin typeface="等线" pitchFamily="0" charset="0"/>
                <a:ea typeface="等线" pitchFamily="0" charset="0"/>
                <a:cs typeface="等线" pitchFamily="0" charset="0"/>
              </a:rPr>
              <a:t>2026/4/23</a:t>
            </a:fld>
            <a:endParaRPr lang="zh-CN" altLang="en-US" sz="1200">
              <a:latin typeface="等线" pitchFamily="0" charset="0"/>
              <a:ea typeface="等线" pitchFamily="0" charset="0"/>
              <a:cs typeface="等线" pitchFamily="0" charset="0"/>
            </a:endParaRPr>
          </a:p>
        </p:txBody>
      </p:sp>
      <p:sp>
        <p:nvSpPr>
          <p:cNvPr id="96" name="文本"/>
          <p:cNvSpPr>
            <a:spLocks noGrp="1" noChangeAspect="1"/>
          </p:cNvSpPr>
          <p:nvPr>
            <p:ph type="sldImg" idx="2"/>
          </p:nvPr>
        </p:nvSpPr>
        <p:spPr>
          <a:xfrm rot="0">
            <a:off x="685800" y="1143000"/>
            <a:ext cx="5486400" cy="3086100"/>
          </a:xfrm>
          <a:prstGeom prst="rect"/>
          <a:noFill/>
          <a:ln w="12700" cmpd="sng" cap="flat">
            <a:solidFill>
              <a:srgbClr val="000000"/>
            </a:solidFill>
            <a:prstDash val="solid"/>
            <a:round/>
          </a:ln>
        </p:spPr>
      </p:sp>
      <p:sp>
        <p:nvSpPr>
          <p:cNvPr id="97" name=""/>
          <p:cNvSpPr>
            <a:spLocks noGrp="1"/>
          </p:cNvSpPr>
          <p:nvPr>
            <p:ph type="body" idx="3"/>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pPr marL="0" indent="0"/>
            <a:r>
              <a:rPr lang="zh-CN" altLang="en-US"/>
              <a:t>单击此处编辑母版文本样式</a:t>
            </a:r>
            <a:endParaRPr lang="en-US" altLang="zh-CN"/>
          </a:p>
          <a:p>
            <a:pPr lvl="1" marL="457200" indent="0"/>
            <a:r>
              <a:rPr lang="zh-CN" altLang="en-US"/>
              <a:t>二级</a:t>
            </a:r>
            <a:endParaRPr lang="en-US" altLang="zh-CN"/>
          </a:p>
          <a:p>
            <a:pPr lvl="2" marL="914400" indent="0"/>
            <a:r>
              <a:rPr lang="zh-CN" altLang="en-US"/>
              <a:t>三级</a:t>
            </a:r>
            <a:endParaRPr lang="en-US" altLang="zh-CN"/>
          </a:p>
          <a:p>
            <a:pPr lvl="3" marL="1371600" indent="0"/>
            <a:r>
              <a:rPr lang="zh-CN" altLang="en-US"/>
              <a:t>四级</a:t>
            </a:r>
            <a:endParaRPr lang="en-US" altLang="zh-CN"/>
          </a:p>
          <a:p>
            <a:pPr lvl="4" marL="1828800" indent="0"/>
            <a:r>
              <a:rPr lang="zh-CN" altLang="en-US"/>
              <a:t>五级</a:t>
            </a:r>
            <a:endParaRPr lang="zh-CN" altLang="en-US"/>
          </a:p>
        </p:txBody>
      </p:sp>
      <p:sp>
        <p:nvSpPr>
          <p:cNvPr id="98" name="页脚占位符"/>
          <p:cNvSpPr>
            <a:spLocks noGrp="1"/>
          </p:cNvSpPr>
          <p:nvPr>
            <p:ph type="ftr" idx="4"/>
          </p:nvPr>
        </p:nvSpPr>
        <p:spPr>
          <a:xfrm rot="0">
            <a:off x="0" y="8685213"/>
            <a:ext cx="2971799" cy="458787"/>
          </a:xfrm>
          <a:prstGeom prst="rect"/>
          <a:noFill/>
          <a:ln w="9525" cmpd="sng" cap="flat">
            <a:noFill/>
            <a:prstDash val="solid"/>
            <a:miter/>
          </a:ln>
        </p:spPr>
        <p:txBody>
          <a:bodyPr vert="horz" wrap="square" lIns="91440" tIns="45720" rIns="91440" bIns="45720" anchor="b" anchorCtr="0">
            <a:prstTxWarp prst="textNoShape"/>
          </a:bodyPr>
          <a:lstStyle>
            <a:lvl1pPr marL="0" indent="0" algn="l" defTabSz="914400" eaLnBrk="1" fontAlgn="base" latinLnBrk="0" hangingPunct="0">
              <a:defRPr sz="1200">
                <a:latin typeface="等线" pitchFamily="0" charset="0"/>
                <a:ea typeface="等线" pitchFamily="0" charset="0"/>
                <a:cs typeface="等线" pitchFamily="0" charset="0"/>
              </a:defRPr>
            </a:lvl1pPr>
          </a:lstStyle>
          <a:p>
            <a:pPr marL="0" indent="0"/>
            <a:endParaRPr lang="zh-CN" altLang="en-US" sz="1200">
              <a:latin typeface="等线" pitchFamily="0" charset="0"/>
              <a:ea typeface="等线" pitchFamily="0" charset="0"/>
              <a:cs typeface="等线" pitchFamily="0" charset="0"/>
            </a:endParaRPr>
          </a:p>
        </p:txBody>
      </p:sp>
      <p:sp>
        <p:nvSpPr>
          <p:cNvPr id="99"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lvl1pPr marL="0" indent="0" algn="r" defTabSz="914400" eaLnBrk="1" fontAlgn="base" latinLnBrk="0" hangingPunct="0">
              <a:defRPr sz="1200">
                <a:latin typeface="等线" pitchFamily="0" charset="0"/>
                <a:ea typeface="等线" pitchFamily="0" charset="0"/>
                <a:cs typeface="等线" pitchFamily="0" charset="0"/>
              </a:defRPr>
            </a:lvl1pPr>
          </a:lstStyle>
          <a:p>
            <a:pPr marL="0" indent="0"/>
            <a:fld id="{CAD2D6BD-DE1B-4B5F-8B41-2702339687B9}" type="slidenum">
              <a:rPr lang="zh-CN" altLang="en-US" sz="1200">
                <a:latin typeface="等线" pitchFamily="0" charset="0"/>
                <a:ea typeface="等线" pitchFamily="0" charset="0"/>
                <a:cs typeface="等线" pitchFamily="0" charset="0"/>
              </a:rPr>
              <a:t>‹#›</a:t>
            </a:fld>
            <a:endParaRPr lang="zh-CN" altLang="en-US" sz="12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413383114"/>
      </p:ext>
    </p:extLst>
  </p:cSld>
  <p:clrMap bg1="lt1" tx1="dk1" bg2="lt2" tx2="dk2" accent1="accent1" accent2="accent2" accent3="accent3" accent4="accent4" accent5="accent5" accent6="accent6" hlink="hlink" folHlink="folHlink"/>
  <p:hf hdr="0" ftr="0" dt="0"/>
  <p:notesStyle>
    <a:lvl1pPr marL="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itchFamily="0" charset="0"/>
        <a:ea typeface="等线" pitchFamily="0" charset="0"/>
        <a:cs typeface="等线" pitchFamily="0" charset="0"/>
      </a:defRPr>
    </a:lvl1pPr>
    <a:lvl2pPr marL="4572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itchFamily="0" charset="0"/>
        <a:ea typeface="等线" pitchFamily="0" charset="0"/>
        <a:cs typeface="等线" pitchFamily="0" charset="0"/>
      </a:defRPr>
    </a:lvl2pPr>
    <a:lvl3pPr marL="9144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itchFamily="0" charset="0"/>
        <a:ea typeface="等线" pitchFamily="0" charset="0"/>
        <a:cs typeface="等线" pitchFamily="0" charset="0"/>
      </a:defRPr>
    </a:lvl3pPr>
    <a:lvl4pPr marL="13716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itchFamily="0" charset="0"/>
        <a:ea typeface="等线" pitchFamily="0" charset="0"/>
        <a:cs typeface="等线" pitchFamily="0" charset="0"/>
      </a:defRPr>
    </a:lvl4pPr>
    <a:lvl5pPr marL="18288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itchFamily="0" charset="0"/>
        <a:ea typeface="等线" pitchFamily="0" charset="0"/>
        <a:cs typeface="等线" pitchFamily="0" charset="0"/>
      </a:defRPr>
    </a:lvl5pPr>
    <a:lvl6pPr marL="22860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itchFamily="0" charset="0"/>
        <a:ea typeface="等线" pitchFamily="0" charset="0"/>
        <a:cs typeface="等线" pitchFamily="0" charset="0"/>
      </a:defRPr>
    </a:lvl6pPr>
    <a:lvl7pPr marL="27432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itchFamily="0" charset="0"/>
        <a:ea typeface="等线" pitchFamily="0" charset="0"/>
        <a:cs typeface="等线" pitchFamily="0" charset="0"/>
      </a:defRPr>
    </a:lvl7pPr>
    <a:lvl8pPr marL="32004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itchFamily="0" charset="0"/>
        <a:ea typeface="等线" pitchFamily="0" charset="0"/>
        <a:cs typeface="等线" pitchFamily="0" charset="0"/>
      </a:defRPr>
    </a:lvl8pPr>
    <a:lvl9pPr marL="32004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itchFamily="0" charset="0"/>
        <a:ea typeface="等线" pitchFamily="0" charset="0"/>
        <a:cs typeface="等线" pitchFamily="0" charset="0"/>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109" name=""/>
          <p:cNvSpPr>
            <a:spLocks noGrp="1" noChangeAspect="1"/>
          </p:cNvSpPr>
          <p:nvPr>
            <p:ph type="sldImg"/>
          </p:nvPr>
        </p:nvSpPr>
        <p:spPr>
          <a:xfrm rot="0">
            <a:off x="685800" y="1143000"/>
            <a:ext cx="5486400" cy="3086100"/>
          </a:xfrm>
          <a:prstGeom prst="rect"/>
          <a:noFill/>
          <a:ln w="12700" cmpd="sng" cap="flat">
            <a:solidFill>
              <a:srgbClr val="000000"/>
            </a:solidFill>
            <a:prstDash val="solid"/>
            <a:round/>
          </a:ln>
        </p:spPr>
      </p:sp>
      <p:sp>
        <p:nvSpPr>
          <p:cNvPr id="110" name=""/>
          <p:cNvSpPr>
            <a:spLocks noGrp="1"/>
          </p:cNvSpPr>
          <p:nvPr>
            <p:ph type="body" idx="1"/>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111"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200">
                <a:latin typeface="等线" pitchFamily="0" charset="0"/>
                <a:ea typeface="等线" pitchFamily="0" charset="0"/>
                <a:cs typeface="等线" pitchFamily="0" charset="0"/>
              </a:rPr>
              <a:t>1</a:t>
            </a:fld>
            <a:endParaRPr lang="zh-CN" altLang="en-US" sz="12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1633454445"/>
      </p:ext>
    </p:extLst>
  </p:cSld>
  <p:clrMapOvr>
    <a:masterClrMapping/>
  </p:clrMapOvr>
</p:notes>
</file>

<file path=ppt/notesSlides/notesSlide10.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290" name=""/>
          <p:cNvSpPr>
            <a:spLocks noGrp="1" noChangeAspect="1"/>
          </p:cNvSpPr>
          <p:nvPr>
            <p:ph type="sldImg"/>
          </p:nvPr>
        </p:nvSpPr>
        <p:spPr>
          <a:xfrm rot="0">
            <a:off x="685800" y="1143000"/>
            <a:ext cx="5486400" cy="3086100"/>
          </a:xfrm>
          <a:prstGeom prst="rect"/>
          <a:noFill/>
          <a:ln w="12700" cmpd="sng" cap="flat">
            <a:solidFill>
              <a:srgbClr val="000000"/>
            </a:solidFill>
            <a:prstDash val="solid"/>
            <a:miter/>
          </a:ln>
        </p:spPr>
      </p:sp>
      <p:sp>
        <p:nvSpPr>
          <p:cNvPr id="291" name=""/>
          <p:cNvSpPr>
            <a:spLocks noGrp="1"/>
          </p:cNvSpPr>
          <p:nvPr>
            <p:ph type="body"/>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292"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800">
                <a:latin typeface="等线" pitchFamily="0" charset="0"/>
                <a:ea typeface="等线" pitchFamily="0" charset="0"/>
                <a:cs typeface="等线" pitchFamily="0" charset="0"/>
              </a:rPr>
              <a:t>10</a:t>
            </a:fld>
            <a:endParaRPr lang="zh-CN" altLang="en-US" sz="18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2091620923"/>
      </p:ext>
    </p:extLst>
  </p:cSld>
  <p:clrMapOvr>
    <a:masterClrMapping/>
  </p:clrMapOvr>
</p:notes>
</file>

<file path=ppt/notesSlides/notesSlide2.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124" name=""/>
          <p:cNvSpPr>
            <a:spLocks noGrp="1" noChangeAspect="1"/>
          </p:cNvSpPr>
          <p:nvPr>
            <p:ph type="sldImg"/>
          </p:nvPr>
        </p:nvSpPr>
        <p:spPr>
          <a:xfrm rot="0">
            <a:off x="685800" y="1143000"/>
            <a:ext cx="5486400" cy="3086100"/>
          </a:xfrm>
          <a:prstGeom prst="rect"/>
          <a:noFill/>
          <a:ln w="12700" cmpd="sng" cap="flat">
            <a:solidFill>
              <a:srgbClr val="000000"/>
            </a:solidFill>
            <a:prstDash val="solid"/>
            <a:miter/>
          </a:ln>
        </p:spPr>
      </p:sp>
      <p:sp>
        <p:nvSpPr>
          <p:cNvPr id="125" name=""/>
          <p:cNvSpPr>
            <a:spLocks noGrp="1"/>
          </p:cNvSpPr>
          <p:nvPr>
            <p:ph type="body"/>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126"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800">
                <a:latin typeface="等线" pitchFamily="0" charset="0"/>
                <a:ea typeface="等线" pitchFamily="0" charset="0"/>
                <a:cs typeface="等线" pitchFamily="0" charset="0"/>
              </a:rPr>
              <a:t>2</a:t>
            </a:fld>
            <a:endParaRPr lang="zh-CN" altLang="en-US" sz="18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88234797"/>
      </p:ext>
    </p:extLst>
  </p:cSld>
  <p:clrMapOvr>
    <a:masterClrMapping/>
  </p:clrMapOvr>
</p:notes>
</file>

<file path=ppt/notesSlides/notesSlide3.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139" name=""/>
          <p:cNvSpPr>
            <a:spLocks noGrp="1" noChangeAspect="1"/>
          </p:cNvSpPr>
          <p:nvPr>
            <p:ph type="sldImg"/>
          </p:nvPr>
        </p:nvSpPr>
        <p:spPr>
          <a:xfrm rot="0">
            <a:off x="685800" y="1143000"/>
            <a:ext cx="5486400" cy="3086100"/>
          </a:xfrm>
          <a:prstGeom prst="rect"/>
          <a:noFill/>
          <a:ln w="12700" cmpd="sng" cap="flat">
            <a:solidFill>
              <a:srgbClr val="000000"/>
            </a:solidFill>
            <a:prstDash val="solid"/>
            <a:miter/>
          </a:ln>
        </p:spPr>
      </p:sp>
      <p:sp>
        <p:nvSpPr>
          <p:cNvPr id="140" name=""/>
          <p:cNvSpPr>
            <a:spLocks noGrp="1"/>
          </p:cNvSpPr>
          <p:nvPr>
            <p:ph type="body"/>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141"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800">
                <a:latin typeface="等线" pitchFamily="0" charset="0"/>
                <a:ea typeface="等线" pitchFamily="0" charset="0"/>
                <a:cs typeface="等线" pitchFamily="0" charset="0"/>
              </a:rPr>
              <a:t>3</a:t>
            </a:fld>
            <a:endParaRPr lang="zh-CN" altLang="en-US" sz="18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964883361"/>
      </p:ext>
    </p:extLst>
  </p:cSld>
  <p:clrMapOvr>
    <a:masterClrMapping/>
  </p:clrMapOvr>
</p:notes>
</file>

<file path=ppt/notesSlides/notesSlide4.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154" name=""/>
          <p:cNvSpPr>
            <a:spLocks noGrp="1" noChangeAspect="1"/>
          </p:cNvSpPr>
          <p:nvPr>
            <p:ph type="sldImg"/>
          </p:nvPr>
        </p:nvSpPr>
        <p:spPr>
          <a:xfrm rot="0">
            <a:off x="685800" y="1143000"/>
            <a:ext cx="5486400" cy="3086100"/>
          </a:xfrm>
          <a:prstGeom prst="rect"/>
          <a:noFill/>
          <a:ln w="12700" cmpd="sng" cap="flat">
            <a:solidFill>
              <a:srgbClr val="000000"/>
            </a:solidFill>
            <a:prstDash val="solid"/>
            <a:miter/>
          </a:ln>
        </p:spPr>
      </p:sp>
      <p:sp>
        <p:nvSpPr>
          <p:cNvPr id="155" name=""/>
          <p:cNvSpPr>
            <a:spLocks noGrp="1"/>
          </p:cNvSpPr>
          <p:nvPr>
            <p:ph type="body"/>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156"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800">
                <a:latin typeface="等线" pitchFamily="0" charset="0"/>
                <a:ea typeface="等线" pitchFamily="0" charset="0"/>
                <a:cs typeface="等线" pitchFamily="0" charset="0"/>
              </a:rPr>
              <a:t>4</a:t>
            </a:fld>
            <a:endParaRPr lang="zh-CN" altLang="en-US" sz="18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1689536458"/>
      </p:ext>
    </p:extLst>
  </p:cSld>
  <p:clrMapOvr>
    <a:masterClrMapping/>
  </p:clrMapOvr>
</p:notes>
</file>

<file path=ppt/notesSlides/notesSlide5.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169" name=""/>
          <p:cNvSpPr>
            <a:spLocks noGrp="1" noChangeAspect="1"/>
          </p:cNvSpPr>
          <p:nvPr>
            <p:ph type="sldImg"/>
          </p:nvPr>
        </p:nvSpPr>
        <p:spPr>
          <a:xfrm rot="0">
            <a:off x="685800" y="1143000"/>
            <a:ext cx="5486400" cy="3086100"/>
          </a:xfrm>
          <a:prstGeom prst="rect"/>
          <a:noFill/>
          <a:ln w="12700" cmpd="sng" cap="flat">
            <a:solidFill>
              <a:srgbClr val="000000"/>
            </a:solidFill>
            <a:prstDash val="solid"/>
            <a:miter/>
          </a:ln>
        </p:spPr>
      </p:sp>
      <p:sp>
        <p:nvSpPr>
          <p:cNvPr id="170" name=""/>
          <p:cNvSpPr>
            <a:spLocks noGrp="1"/>
          </p:cNvSpPr>
          <p:nvPr>
            <p:ph type="body"/>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171"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800">
                <a:latin typeface="等线" pitchFamily="0" charset="0"/>
                <a:ea typeface="等线" pitchFamily="0" charset="0"/>
                <a:cs typeface="等线" pitchFamily="0" charset="0"/>
              </a:rPr>
              <a:t>5</a:t>
            </a:fld>
            <a:endParaRPr lang="zh-CN" altLang="en-US" sz="18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1348969321"/>
      </p:ext>
    </p:extLst>
  </p:cSld>
  <p:clrMapOvr>
    <a:masterClrMapping/>
  </p:clrMapOvr>
</p:notes>
</file>

<file path=ppt/notesSlides/notesSlide6.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196" name=""/>
          <p:cNvSpPr>
            <a:spLocks noGrp="1" noChangeAspect="1"/>
          </p:cNvSpPr>
          <p:nvPr>
            <p:ph type="sldImg"/>
          </p:nvPr>
        </p:nvSpPr>
        <p:spPr>
          <a:xfrm rot="0">
            <a:off x="685800" y="1143000"/>
            <a:ext cx="5486400" cy="3086100"/>
          </a:xfrm>
          <a:prstGeom prst="rect"/>
          <a:noFill/>
          <a:ln w="12700" cmpd="sng" cap="flat">
            <a:solidFill>
              <a:srgbClr val="000000"/>
            </a:solidFill>
            <a:prstDash val="solid"/>
            <a:miter/>
          </a:ln>
        </p:spPr>
      </p:sp>
      <p:sp>
        <p:nvSpPr>
          <p:cNvPr id="197" name=""/>
          <p:cNvSpPr>
            <a:spLocks noGrp="1"/>
          </p:cNvSpPr>
          <p:nvPr>
            <p:ph type="body"/>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198"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800">
                <a:latin typeface="等线" pitchFamily="0" charset="0"/>
                <a:ea typeface="等线" pitchFamily="0" charset="0"/>
                <a:cs typeface="等线" pitchFamily="0" charset="0"/>
              </a:rPr>
              <a:t>6</a:t>
            </a:fld>
            <a:endParaRPr lang="zh-CN" altLang="en-US" sz="18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642701095"/>
      </p:ext>
    </p:extLst>
  </p:cSld>
  <p:clrMapOvr>
    <a:masterClrMapping/>
  </p:clrMapOvr>
</p:notes>
</file>

<file path=ppt/notesSlides/notesSlide7.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222" name=""/>
          <p:cNvSpPr>
            <a:spLocks noGrp="1" noChangeAspect="1"/>
          </p:cNvSpPr>
          <p:nvPr>
            <p:ph type="sldImg"/>
          </p:nvPr>
        </p:nvSpPr>
        <p:spPr>
          <a:xfrm rot="0">
            <a:off x="685800" y="1143000"/>
            <a:ext cx="5486400" cy="3086100"/>
          </a:xfrm>
          <a:prstGeom prst="rect"/>
          <a:noFill/>
          <a:ln w="12700" cmpd="sng" cap="flat">
            <a:solidFill>
              <a:srgbClr val="000000"/>
            </a:solidFill>
            <a:prstDash val="solid"/>
            <a:miter/>
          </a:ln>
        </p:spPr>
      </p:sp>
      <p:sp>
        <p:nvSpPr>
          <p:cNvPr id="223" name=""/>
          <p:cNvSpPr>
            <a:spLocks noGrp="1"/>
          </p:cNvSpPr>
          <p:nvPr>
            <p:ph type="body"/>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224"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800">
                <a:latin typeface="等线" pitchFamily="0" charset="0"/>
                <a:ea typeface="等线" pitchFamily="0" charset="0"/>
                <a:cs typeface="等线" pitchFamily="0" charset="0"/>
              </a:rPr>
              <a:t>7</a:t>
            </a:fld>
            <a:endParaRPr lang="zh-CN" altLang="en-US" sz="18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792833677"/>
      </p:ext>
    </p:extLst>
  </p:cSld>
  <p:clrMapOvr>
    <a:masterClrMapping/>
  </p:clrMapOvr>
</p:notes>
</file>

<file path=ppt/notesSlides/notesSlide8.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246" name=""/>
          <p:cNvSpPr>
            <a:spLocks noGrp="1" noChangeAspect="1"/>
          </p:cNvSpPr>
          <p:nvPr>
            <p:ph type="sldImg"/>
          </p:nvPr>
        </p:nvSpPr>
        <p:spPr>
          <a:xfrm rot="0">
            <a:off x="685800" y="1143000"/>
            <a:ext cx="5486400" cy="3086100"/>
          </a:xfrm>
          <a:prstGeom prst="rect"/>
          <a:noFill/>
          <a:ln w="12700" cmpd="sng" cap="flat">
            <a:solidFill>
              <a:srgbClr val="000000"/>
            </a:solidFill>
            <a:prstDash val="solid"/>
            <a:miter/>
          </a:ln>
        </p:spPr>
      </p:sp>
      <p:sp>
        <p:nvSpPr>
          <p:cNvPr id="247" name=""/>
          <p:cNvSpPr>
            <a:spLocks noGrp="1"/>
          </p:cNvSpPr>
          <p:nvPr>
            <p:ph type="body"/>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248"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800">
                <a:latin typeface="等线" pitchFamily="0" charset="0"/>
                <a:ea typeface="等线" pitchFamily="0" charset="0"/>
                <a:cs typeface="等线" pitchFamily="0" charset="0"/>
              </a:rPr>
              <a:t>8</a:t>
            </a:fld>
            <a:endParaRPr lang="zh-CN" altLang="en-US" sz="18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431043936"/>
      </p:ext>
    </p:extLst>
  </p:cSld>
  <p:clrMapOvr>
    <a:masterClrMapping/>
  </p:clrMapOvr>
</p:notes>
</file>

<file path=ppt/notesSlides/notesSlide9.xml><?xml version="1.0" encoding="utf-8"?>
<p:notes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277" name=""/>
          <p:cNvSpPr>
            <a:spLocks noGrp="1" noChangeAspect="1"/>
          </p:cNvSpPr>
          <p:nvPr>
            <p:ph type="sldImg"/>
          </p:nvPr>
        </p:nvSpPr>
        <p:spPr>
          <a:xfrm rot="0">
            <a:off x="685800" y="1143000"/>
            <a:ext cx="5486400" cy="3086100"/>
          </a:xfrm>
          <a:prstGeom prst="rect"/>
          <a:noFill/>
          <a:ln w="12700" cmpd="sng" cap="flat">
            <a:solidFill>
              <a:srgbClr val="000000"/>
            </a:solidFill>
            <a:prstDash val="solid"/>
            <a:miter/>
          </a:ln>
        </p:spPr>
      </p:sp>
      <p:sp>
        <p:nvSpPr>
          <p:cNvPr id="278" name=""/>
          <p:cNvSpPr>
            <a:spLocks noGrp="1"/>
          </p:cNvSpPr>
          <p:nvPr>
            <p:ph type="body"/>
          </p:nvPr>
        </p:nvSpPr>
        <p:spPr>
          <a:xfrm rot="0">
            <a:off x="685800" y="4400550"/>
            <a:ext cx="5486400" cy="3600450"/>
          </a:xfrm>
          <a:prstGeom prst="rect"/>
          <a:noFill/>
          <a:ln w="9525" cmpd="sng" cap="flat">
            <a:noFill/>
            <a:prstDash val="solid"/>
            <a:miter/>
          </a:ln>
        </p:spPr>
        <p:txBody>
          <a:bodyPr vert="horz" wrap="square" lIns="91440" tIns="45720" rIns="91440" bIns="45720" anchor="t" anchorCtr="0">
            <a:prstTxWarp prst="textNoShape"/>
          </a:bodyPr>
          <a:lstStyle/>
          <a:p>
            <a:endParaRPr lang="zh-CN" altLang="en-US"/>
          </a:p>
        </p:txBody>
      </p:sp>
      <p:sp>
        <p:nvSpPr>
          <p:cNvPr id="279" name="编号占位符"/>
          <p:cNvSpPr>
            <a:spLocks noGrp="1"/>
          </p:cNvSpPr>
          <p:nvPr>
            <p:ph type="sldNum" idx="5"/>
          </p:nvPr>
        </p:nvSpPr>
        <p:spPr>
          <a:xfrm rot="0">
            <a:off x="3884613" y="8685213"/>
            <a:ext cx="2971800" cy="458787"/>
          </a:xfrm>
          <a:prstGeom prst="rect"/>
          <a:noFill/>
          <a:ln w="9525" cmpd="sng" cap="flat">
            <a:noFill/>
            <a:prstDash val="solid"/>
            <a:miter/>
          </a:ln>
        </p:spPr>
        <p:txBody>
          <a:bodyPr vert="horz" wrap="square" lIns="91440" tIns="45720" rIns="91440" bIns="45720" anchor="b" anchorCtr="0">
            <a:prstTxWarp prst="textNoShape"/>
          </a:bodyPr>
          <a:lstStyle/>
          <a:p>
            <a:pPr marL="0" indent="0"/>
            <a:fld id="{CAD2D6BD-DE1B-4B5F-8B41-2702339687B9}" type="slidenum">
              <a:rPr lang="en-US" altLang="zh-CN" sz="1800">
                <a:latin typeface="等线" pitchFamily="0" charset="0"/>
                <a:ea typeface="等线" pitchFamily="0" charset="0"/>
                <a:cs typeface="等线" pitchFamily="0" charset="0"/>
              </a:rPr>
              <a:t>9</a:t>
            </a:fld>
            <a:endParaRPr lang="zh-CN" altLang="en-US" sz="1800">
              <a:latin typeface="等线" pitchFamily="0" charset="0"/>
              <a:ea typeface="等线" pitchFamily="0" charset="0"/>
              <a:cs typeface="等线" pitchFamily="0" charset="0"/>
            </a:endParaRPr>
          </a:p>
        </p:txBody>
      </p:sp>
    </p:spTree>
    <p:extLst>
      <p:ext uri="{BB962C8B-B14F-4D97-AF65-F5344CB8AC3E}">
        <p14:creationId xmlns:p14="http://schemas.microsoft.com/office/powerpoint/2010/main" val="333040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a="http://schemas.openxmlformats.org/drawingml/2006/main" xmlns:r="http://schemas.openxmlformats.org/officeDocument/2006/relationships" preserve="1" type="title">
  <p:cSld name="标题幻灯片">
    <p:spTree>
      <p:nvGrpSpPr>
        <p:cNvPr id="1" name=""/>
        <p:cNvGrpSpPr/>
        <p:nvPr/>
      </p:nvGrpSpPr>
      <p:grpSpPr>
        <a:xfrm>
          <a:off x="0" y="0"/>
          <a:ext cx="0" cy="0"/>
          <a:chOff x="0" y="0"/>
          <a:chExt cx="0" cy="0"/>
        </a:xfrm>
      </p:grpSpPr>
      <p:sp>
        <p:nvSpPr>
          <p:cNvPr id="7" name="标题"/>
          <p:cNvSpPr>
            <a:spLocks noGrp="1"/>
          </p:cNvSpPr>
          <p:nvPr>
            <p:ph type="ctrTitle"/>
          </p:nvPr>
        </p:nvSpPr>
        <p:spPr>
          <a:xfrm rot="0">
            <a:off x="1524000" y="1122363"/>
            <a:ext cx="9144000" cy="2387600"/>
          </a:xfrm>
          <a:prstGeom prst="rect"/>
        </p:spPr>
        <p:txBody>
          <a:bodyPr anchor="b" anchorCtr="0">
            <a:prstTxWarp prst="textNoShape"/>
          </a:bodyPr>
          <a:lstStyle>
            <a:lvl1pPr marL="0" indent="0" algn="ctr" defTabSz="914400" eaLnBrk="1" fontAlgn="auto" latinLnBrk="0" hangingPunct="1">
              <a:defRPr sz="6000"/>
            </a:lvl1pPr>
          </a:lstStyle>
          <a:p>
            <a:r>
              <a:rPr lang="zh-CN" altLang="en-US"/>
              <a:t>单击此处编辑母版标题样式</a:t>
            </a:r>
            <a:endParaRPr lang="zh-CN" altLang="en-US"/>
          </a:p>
        </p:txBody>
      </p:sp>
      <p:sp>
        <p:nvSpPr>
          <p:cNvPr id="8" name="文本"/>
          <p:cNvSpPr>
            <a:spLocks noGrp="1"/>
          </p:cNvSpPr>
          <p:nvPr>
            <p:ph type="subTitle" idx="1"/>
          </p:nvPr>
        </p:nvSpPr>
        <p:spPr>
          <a:xfrm rot="0">
            <a:off x="1524000" y="3602038"/>
            <a:ext cx="9144000" cy="1655762"/>
          </a:xfrm>
          <a:prstGeom prst="rect"/>
        </p:spPr>
        <p:txBody>
          <a:bodyPr/>
          <a:lstStyle>
            <a:lvl1pPr marL="0" indent="0" algn="ctr" defTabSz="914400" eaLnBrk="1" fontAlgn="auto" latinLnBrk="0" hangingPunct="1">
              <a:buNone/>
              <a:defRPr sz="2400"/>
            </a:lvl1pPr>
            <a:lvl2pPr marL="457200" indent="0" algn="ctr" defTabSz="914400" eaLnBrk="1" fontAlgn="auto" latinLnBrk="0" hangingPunct="1">
              <a:buNone/>
              <a:defRPr sz="2000"/>
            </a:lvl2pPr>
            <a:lvl3pPr marL="914400" indent="0" algn="ctr" defTabSz="914400" eaLnBrk="1" fontAlgn="auto" latinLnBrk="0" hangingPunct="1">
              <a:buNone/>
              <a:defRPr sz="1800"/>
            </a:lvl3pPr>
            <a:lvl4pPr marL="1371600" indent="0" algn="ctr" defTabSz="914400" eaLnBrk="1" fontAlgn="auto" latinLnBrk="0" hangingPunct="1">
              <a:buNone/>
              <a:defRPr sz="1600"/>
            </a:lvl4pPr>
            <a:lvl5pPr marL="1828800" indent="0" algn="ctr" defTabSz="914400" eaLnBrk="1" fontAlgn="auto" latinLnBrk="0" hangingPunct="1">
              <a:buNone/>
              <a:defRPr sz="1600"/>
            </a:lvl5pPr>
            <a:lvl6pPr marL="2286000" indent="0" algn="ctr" defTabSz="914400" eaLnBrk="1" fontAlgn="auto" latinLnBrk="0" hangingPunct="1">
              <a:buNone/>
              <a:defRPr sz="1600"/>
            </a:lvl6pPr>
            <a:lvl7pPr marL="2743200" indent="0" algn="ctr" defTabSz="914400" eaLnBrk="1" fontAlgn="auto" latinLnBrk="0" hangingPunct="1">
              <a:buNone/>
              <a:defRPr sz="1600"/>
            </a:lvl7pPr>
            <a:lvl8pPr marL="3200400" indent="0" algn="ctr" defTabSz="914400" eaLnBrk="1" fontAlgn="auto" latinLnBrk="0" hangingPunct="1">
              <a:buNone/>
              <a:defRPr sz="1600"/>
            </a:lvl8pPr>
            <a:lvl9pPr marL="3200400" indent="0" algn="ctr" defTabSz="914400" eaLnBrk="1" fontAlgn="auto" latinLnBrk="0" hangingPunct="1">
              <a:buNone/>
              <a:defRPr sz="1600"/>
            </a:lvl9pPr>
          </a:lstStyle>
          <a:p>
            <a:pPr marL="0" indent="0"/>
            <a:r>
              <a:rPr lang="zh-CN" altLang="en-US"/>
              <a:t>单击此处编辑母版副标题样式</a:t>
            </a:r>
            <a:endParaRPr lang="zh-CN" altLang="en-US"/>
          </a:p>
        </p:txBody>
      </p:sp>
      <p:sp>
        <p:nvSpPr>
          <p:cNvPr id="9"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10"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11"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180005248"/>
      </p:ext>
    </p:extLst>
  </p:cSld>
  <p:clrMapOvr>
    <a:masterClrMapping/>
  </p:clrMapOvr>
</p:sldLayout>
</file>

<file path=ppt/slideLayouts/slideLayout10.xml><?xml version="1.0" encoding="utf-8"?>
<p:sldLayout xmlns:p="http://schemas.openxmlformats.org/presentationml/2006/main" xmlns:a="http://schemas.openxmlformats.org/drawingml/2006/main" xmlns:r="http://schemas.openxmlformats.org/officeDocument/2006/relationships" preserve="1" type="vertTx">
  <p:cSld name="标题和竖排文字">
    <p:spTree>
      <p:nvGrpSpPr>
        <p:cNvPr id="1" name=""/>
        <p:cNvGrpSpPr/>
        <p:nvPr/>
      </p:nvGrpSpPr>
      <p:grpSpPr>
        <a:xfrm>
          <a:off x="0" y="0"/>
          <a:ext cx="0" cy="0"/>
          <a:chOff x="0" y="0"/>
          <a:chExt cx="0" cy="0"/>
        </a:xfrm>
      </p:grpSpPr>
      <p:sp>
        <p:nvSpPr>
          <p:cNvPr id="55" name="标题"/>
          <p:cNvSpPr>
            <a:spLocks noGrp="1"/>
          </p:cNvSpPr>
          <p:nvPr>
            <p:ph type="title"/>
          </p:nvPr>
        </p:nvSpPr>
        <p:spPr>
          <a:xfrm rot="0">
            <a:off x="838200" y="365124"/>
            <a:ext cx="10515600" cy="1325562"/>
          </a:xfrm>
          <a:prstGeom prst="rect"/>
        </p:spPr>
        <p:txBody>
          <a:bodyPr/>
          <a:lstStyle>
            <a:lvl1pPr marL="0" indent="0" defTabSz="914400" eaLnBrk="1" fontAlgn="auto" latinLnBrk="0" hangingPunct="1"/>
          </a:lstStyle>
          <a:p>
            <a:pPr marL="0" indent="0"/>
            <a:r>
              <a:rPr lang="zh-CN" altLang="en-US"/>
              <a:t>单击此处编辑母版标题样式</a:t>
            </a:r>
            <a:endParaRPr lang="zh-CN" altLang="en-US"/>
          </a:p>
        </p:txBody>
      </p:sp>
      <p:sp>
        <p:nvSpPr>
          <p:cNvPr id="56" name="竖排文字占位符"/>
          <p:cNvSpPr>
            <a:spLocks noGrp="1"/>
          </p:cNvSpPr>
          <p:nvPr>
            <p:ph type="body" orient="vert" idx="1"/>
          </p:nvPr>
        </p:nvSpPr>
        <p:spPr>
          <a:xfrm rot="0">
            <a:off x="838200" y="1825625"/>
            <a:ext cx="10515600" cy="4351338"/>
          </a:xfrm>
          <a:prstGeom prst="rect"/>
        </p:spPr>
        <p:txBody>
          <a:bodyPr vert="eaVert">
            <a:prstTxWarp prst="textNoShape"/>
          </a:bodyPr>
          <a:lstStyle>
            <a:lvl1pPr marL="228600" indent="-228600" defTabSz="914400" eaLnBrk="1" fontAlgn="auto" latinLnBrk="0" hangingPunct="1"/>
            <a:lvl2pPr marL="685800" indent="-228600" defTabSz="914400" eaLnBrk="1" fontAlgn="auto" latinLnBrk="0" hangingPunct="1"/>
            <a:lvl3pPr marL="1143000" indent="-228600" defTabSz="914400" eaLnBrk="1" fontAlgn="auto" latinLnBrk="0" hangingPunct="1"/>
            <a:lvl4pPr marL="1600200" indent="-228600" defTabSz="914400" eaLnBrk="1" fontAlgn="auto" latinLnBrk="0" hangingPunct="1"/>
            <a:lvl5pPr marL="2057400" indent="-228600" defTabSz="914400" eaLnBrk="1" fontAlgn="auto" latinLnBrk="0" hangingPunct="1"/>
          </a:lstStyle>
          <a:p>
            <a:pPr marL="228600" indent="-228600"/>
            <a:r>
              <a:rPr lang="zh-CN" altLang="en-US"/>
              <a:t>单击此处编辑母版文本样式</a:t>
            </a:r>
            <a:endParaRPr lang="en-US" altLang="zh-CN"/>
          </a:p>
          <a:p>
            <a:pPr lvl="1" marL="685800" indent="-228600"/>
            <a:r>
              <a:rPr lang="zh-CN" altLang="en-US"/>
              <a:t>二级</a:t>
            </a:r>
            <a:endParaRPr lang="en-US" altLang="zh-CN"/>
          </a:p>
          <a:p>
            <a:pPr lvl="2" marL="1143000" indent="-228600"/>
            <a:r>
              <a:rPr lang="zh-CN" altLang="en-US"/>
              <a:t>三级</a:t>
            </a:r>
            <a:endParaRPr lang="en-US" altLang="zh-CN"/>
          </a:p>
          <a:p>
            <a:pPr lvl="3" marL="1600200" indent="-228600"/>
            <a:r>
              <a:rPr lang="zh-CN" altLang="en-US"/>
              <a:t>四级</a:t>
            </a:r>
            <a:endParaRPr lang="en-US" altLang="zh-CN"/>
          </a:p>
          <a:p>
            <a:pPr lvl="4" marL="2057400" indent="-228600"/>
            <a:r>
              <a:rPr lang="zh-CN" altLang="en-US"/>
              <a:t>五级</a:t>
            </a:r>
            <a:endParaRPr lang="zh-CN" altLang="en-US"/>
          </a:p>
        </p:txBody>
      </p:sp>
      <p:sp>
        <p:nvSpPr>
          <p:cNvPr id="57"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58"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59"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1376131837"/>
      </p:ext>
    </p:extLst>
  </p:cSld>
  <p:clrMapOvr>
    <a:masterClrMapping/>
  </p:clrMapOvr>
</p:sldLayout>
</file>

<file path=ppt/slideLayouts/slideLayout11.xml><?xml version="1.0" encoding="utf-8"?>
<p:sldLayout xmlns:p="http://schemas.openxmlformats.org/presentationml/2006/main" xmlns:a="http://schemas.openxmlformats.org/drawingml/2006/main" xmlns:r="http://schemas.openxmlformats.org/officeDocument/2006/relationships" preserve="1" type="vertTitleAndTx">
  <p:cSld name="竖排标题与文本">
    <p:spTree>
      <p:nvGrpSpPr>
        <p:cNvPr id="1" name=""/>
        <p:cNvGrpSpPr/>
        <p:nvPr/>
      </p:nvGrpSpPr>
      <p:grpSpPr>
        <a:xfrm>
          <a:off x="0" y="0"/>
          <a:ext cx="0" cy="0"/>
          <a:chOff x="0" y="0"/>
          <a:chExt cx="0" cy="0"/>
        </a:xfrm>
      </p:grpSpPr>
      <p:sp>
        <p:nvSpPr>
          <p:cNvPr id="60" name="竖排标题"/>
          <p:cNvSpPr>
            <a:spLocks noGrp="1"/>
          </p:cNvSpPr>
          <p:nvPr>
            <p:ph type="title" orient="vert"/>
          </p:nvPr>
        </p:nvSpPr>
        <p:spPr>
          <a:xfrm rot="0">
            <a:off x="8724900" y="365124"/>
            <a:ext cx="2628899" cy="5811838"/>
          </a:xfrm>
          <a:prstGeom prst="rect"/>
        </p:spPr>
        <p:txBody>
          <a:bodyPr vert="eaVert">
            <a:prstTxWarp prst="textNoShape"/>
          </a:bodyPr>
          <a:lstStyle>
            <a:lvl1pPr marL="0" indent="0" defTabSz="914400" eaLnBrk="1" fontAlgn="auto" latinLnBrk="0" hangingPunct="1"/>
          </a:lstStyle>
          <a:p>
            <a:pPr marL="0" indent="0"/>
            <a:r>
              <a:rPr lang="zh-CN" altLang="en-US"/>
              <a:t>单击此处编辑母版标题样式</a:t>
            </a:r>
            <a:endParaRPr lang="zh-CN" altLang="en-US"/>
          </a:p>
        </p:txBody>
      </p:sp>
      <p:sp>
        <p:nvSpPr>
          <p:cNvPr id="61" name="竖排文字占位符"/>
          <p:cNvSpPr>
            <a:spLocks noGrp="1"/>
          </p:cNvSpPr>
          <p:nvPr>
            <p:ph type="body" orient="vert" idx="1"/>
          </p:nvPr>
        </p:nvSpPr>
        <p:spPr>
          <a:xfrm rot="0">
            <a:off x="838200" y="365124"/>
            <a:ext cx="7734300" cy="5811838"/>
          </a:xfrm>
          <a:prstGeom prst="rect"/>
        </p:spPr>
        <p:txBody>
          <a:bodyPr vert="eaVert">
            <a:prstTxWarp prst="textNoShape"/>
          </a:bodyPr>
          <a:lstStyle>
            <a:lvl1pPr marL="228600" indent="-228600" defTabSz="914400" eaLnBrk="1" fontAlgn="auto" latinLnBrk="0" hangingPunct="1"/>
            <a:lvl2pPr marL="685800" indent="-228600" defTabSz="914400" eaLnBrk="1" fontAlgn="auto" latinLnBrk="0" hangingPunct="1"/>
            <a:lvl3pPr marL="1143000" indent="-228600" defTabSz="914400" eaLnBrk="1" fontAlgn="auto" latinLnBrk="0" hangingPunct="1"/>
            <a:lvl4pPr marL="1600200" indent="-228600" defTabSz="914400" eaLnBrk="1" fontAlgn="auto" latinLnBrk="0" hangingPunct="1"/>
            <a:lvl5pPr marL="2057400" indent="-228600" defTabSz="914400" eaLnBrk="1" fontAlgn="auto" latinLnBrk="0" hangingPunct="1"/>
          </a:lstStyle>
          <a:p>
            <a:pPr marL="228600" indent="-228600"/>
            <a:r>
              <a:rPr lang="zh-CN" altLang="en-US"/>
              <a:t>单击此处编辑母版文本样式</a:t>
            </a:r>
            <a:endParaRPr lang="en-US" altLang="zh-CN"/>
          </a:p>
          <a:p>
            <a:pPr lvl="1" marL="685800" indent="-228600"/>
            <a:r>
              <a:rPr lang="zh-CN" altLang="en-US"/>
              <a:t>二级</a:t>
            </a:r>
            <a:endParaRPr lang="en-US" altLang="zh-CN"/>
          </a:p>
          <a:p>
            <a:pPr lvl="2" marL="1143000" indent="-228600"/>
            <a:r>
              <a:rPr lang="zh-CN" altLang="en-US"/>
              <a:t>三级</a:t>
            </a:r>
            <a:endParaRPr lang="en-US" altLang="zh-CN"/>
          </a:p>
          <a:p>
            <a:pPr lvl="3" marL="1600200" indent="-228600"/>
            <a:r>
              <a:rPr lang="zh-CN" altLang="en-US"/>
              <a:t>四级</a:t>
            </a:r>
            <a:endParaRPr lang="en-US" altLang="zh-CN"/>
          </a:p>
          <a:p>
            <a:pPr lvl="4" marL="2057400" indent="-228600"/>
            <a:r>
              <a:rPr lang="zh-CN" altLang="en-US"/>
              <a:t>五级</a:t>
            </a:r>
            <a:endParaRPr lang="zh-CN" altLang="en-US"/>
          </a:p>
        </p:txBody>
      </p:sp>
      <p:sp>
        <p:nvSpPr>
          <p:cNvPr id="62"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63"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64"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901878430"/>
      </p:ext>
    </p:extLst>
  </p:cSld>
  <p:clrMapOvr>
    <a:masterClrMapping/>
  </p:clrMapOvr>
</p:sldLayout>
</file>

<file path=ppt/slideLayouts/slideLayout12.xml><?xml version="1.0" encoding="utf-8"?>
<p:sldLayout xmlns:p="http://schemas.openxmlformats.org/presentationml/2006/main" xmlns:a="http://schemas.openxmlformats.org/drawingml/2006/main" xmlns:r="http://schemas.openxmlformats.org/officeDocument/2006/relationships" preserve="1" userDrawn="1">
  <p:cSld name="24_工作思路">
    <p:spTree>
      <p:nvGrpSpPr>
        <p:cNvPr id="1" name=""/>
        <p:cNvGrpSpPr/>
        <p:nvPr/>
      </p:nvGrpSpPr>
      <p:grpSpPr>
        <a:xfrm>
          <a:off x="0" y="0"/>
          <a:ext cx="0" cy="0"/>
          <a:chOff x="0" y="0"/>
          <a:chExt cx="0" cy="0"/>
        </a:xfrm>
      </p:grpSpPr>
      <p:sp>
        <p:nvSpPr>
          <p:cNvPr id="65" name="矩形"/>
          <p:cNvSpPr>
            <a:spLocks/>
          </p:cNvSpPr>
          <p:nvPr/>
        </p:nvSpPr>
        <p:spPr>
          <a:xfrm rot="0">
            <a:off x="0" y="-26670"/>
            <a:ext cx="12192000" cy="6880860"/>
          </a:xfrm>
          <a:prstGeom prst="rect"/>
          <a:solidFill>
            <a:schemeClr val="bg1"/>
          </a:solidFill>
          <a:ln w="12700" cmpd="sng" cap="flat">
            <a:noFill/>
            <a:prstDash val="solid"/>
            <a:round/>
          </a:ln>
        </p:spPr>
        <p:txBody>
          <a:bodyPr rtlCol="0" anchor="ctr"/>
          <a:lstStyle/>
          <a:p>
            <a:pPr algn="ctr"/>
          </a:p>
        </p:txBody>
      </p:sp>
      <p:sp>
        <p:nvSpPr>
          <p:cNvPr id="66" name="矩形"/>
          <p:cNvSpPr>
            <a:spLocks/>
          </p:cNvSpPr>
          <p:nvPr/>
        </p:nvSpPr>
        <p:spPr>
          <a:xfrm rot="0">
            <a:off x="-8010526" y="-6694169"/>
            <a:ext cx="731519" cy="659128"/>
          </a:xfrm>
          <a:prstGeom prst="rect"/>
          <a:solidFill>
            <a:schemeClr val="accent1"/>
          </a:solidFill>
          <a:ln w="12700" cmpd="sng" cap="flat">
            <a:solidFill>
              <a:srgbClr val="2F528F"/>
            </a:solidFill>
            <a:prstDash val="solid"/>
            <a:miter/>
          </a:ln>
        </p:spPr>
        <p:txBody>
          <a:bodyPr rtlCol="0" anchor="ctr"/>
          <a:lstStyle/>
          <a:p>
            <a:pPr algn="ctr"/>
          </a:p>
        </p:txBody>
      </p:sp>
      <p:sp>
        <p:nvSpPr>
          <p:cNvPr id="67" name="矩形"/>
          <p:cNvSpPr>
            <a:spLocks/>
          </p:cNvSpPr>
          <p:nvPr/>
        </p:nvSpPr>
        <p:spPr>
          <a:xfrm rot="0">
            <a:off x="23738206" y="-6694169"/>
            <a:ext cx="731520" cy="659128"/>
          </a:xfrm>
          <a:prstGeom prst="rect"/>
          <a:solidFill>
            <a:schemeClr val="accent1"/>
          </a:solidFill>
          <a:ln w="12700" cmpd="sng" cap="flat">
            <a:solidFill>
              <a:srgbClr val="2F528F"/>
            </a:solidFill>
            <a:prstDash val="solid"/>
            <a:miter/>
          </a:ln>
        </p:spPr>
        <p:txBody>
          <a:bodyPr rtlCol="0" anchor="ctr"/>
          <a:lstStyle/>
          <a:p>
            <a:pPr algn="ctr"/>
          </a:p>
        </p:txBody>
      </p:sp>
      <p:sp>
        <p:nvSpPr>
          <p:cNvPr id="68" name="矩形"/>
          <p:cNvSpPr>
            <a:spLocks/>
          </p:cNvSpPr>
          <p:nvPr/>
        </p:nvSpPr>
        <p:spPr>
          <a:xfrm rot="0">
            <a:off x="-8376285" y="13432156"/>
            <a:ext cx="731519" cy="659126"/>
          </a:xfrm>
          <a:prstGeom prst="rect"/>
          <a:solidFill>
            <a:schemeClr val="accent1"/>
          </a:solidFill>
          <a:ln w="12700" cmpd="sng" cap="flat">
            <a:solidFill>
              <a:srgbClr val="2F528F"/>
            </a:solidFill>
            <a:prstDash val="solid"/>
            <a:miter/>
          </a:ln>
        </p:spPr>
        <p:txBody>
          <a:bodyPr rtlCol="0" anchor="ctr"/>
          <a:lstStyle/>
          <a:p>
            <a:pPr algn="ctr"/>
          </a:p>
        </p:txBody>
      </p:sp>
      <p:sp>
        <p:nvSpPr>
          <p:cNvPr id="69" name="矩形"/>
          <p:cNvSpPr>
            <a:spLocks/>
          </p:cNvSpPr>
          <p:nvPr/>
        </p:nvSpPr>
        <p:spPr>
          <a:xfrm rot="0">
            <a:off x="23372446" y="13432156"/>
            <a:ext cx="731520" cy="659126"/>
          </a:xfrm>
          <a:prstGeom prst="rect"/>
          <a:solidFill>
            <a:schemeClr val="accent1"/>
          </a:solidFill>
          <a:ln w="12700" cmpd="sng" cap="flat">
            <a:solidFill>
              <a:srgbClr val="2F528F"/>
            </a:solidFill>
            <a:prstDash val="solid"/>
            <a:miter/>
          </a:ln>
        </p:spPr>
        <p:txBody>
          <a:bodyPr rtlCol="0" anchor="ctr"/>
          <a:lstStyle/>
          <a:p>
            <a:pPr algn="ctr"/>
          </a:p>
        </p:txBody>
      </p:sp>
      <p:sp>
        <p:nvSpPr>
          <p:cNvPr id="70" name="直线"/>
          <p:cNvSpPr>
            <a:spLocks/>
          </p:cNvSpPr>
          <p:nvPr/>
        </p:nvSpPr>
        <p:spPr>
          <a:xfrm rot="0">
            <a:off x="6355080" y="2234566"/>
            <a:ext cx="5421630" cy="0"/>
          </a:xfrm>
          <a:prstGeom prst="line"/>
          <a:noFill/>
          <a:ln w="9525" cmpd="sng" cap="rnd">
            <a:solidFill>
              <a:srgbClr val="A6A6A6"/>
            </a:solidFill>
            <a:prstDash val="solid"/>
            <a:round/>
          </a:ln>
        </p:spPr>
        <p:txBody>
          <a:bodyPr rtlCol="0" anchor="ctr"/>
          <a:lstStyle/>
          <a:p>
            <a:pPr algn="ctr"/>
          </a:p>
        </p:txBody>
      </p:sp>
      <p:sp>
        <p:nvSpPr>
          <p:cNvPr id="71" name="图片"/>
          <p:cNvSpPr>
            <a:spLocks noGrp="1"/>
          </p:cNvSpPr>
          <p:nvPr>
            <p:ph type="pic" idx="13"/>
          </p:nvPr>
        </p:nvSpPr>
        <p:spPr>
          <a:xfrm rot="0">
            <a:off x="132967" y="923120"/>
            <a:ext cx="5962260" cy="4535999"/>
          </a:xfrm>
          <a:prstGeom prst="rect"/>
          <a:noFill/>
          <a:ln w="19050" cmpd="sng" cap="flat">
            <a:solidFill>
              <a:srgbClr val="D9D9D9"/>
            </a:solidFill>
            <a:prstDash val="solid"/>
            <a:round/>
          </a:ln>
        </p:spPr>
        <p:txBody>
          <a:bodyPr/>
          <a:p/>
        </p:txBody>
      </p:sp>
      <p:sp>
        <p:nvSpPr>
          <p:cNvPr id="72" name="内容占位符"/>
          <p:cNvSpPr>
            <a:spLocks noGrp="1"/>
          </p:cNvSpPr>
          <p:nvPr>
            <p:ph idx="16"/>
          </p:nvPr>
        </p:nvSpPr>
        <p:spPr>
          <a:xfrm rot="0">
            <a:off x="6354387" y="2406851"/>
            <a:ext cx="5421347" cy="487975"/>
          </a:xfrm>
          <a:prstGeom prst="rect"/>
          <a:noFill/>
          <a:ln w="9525" cmpd="sng" cap="flat">
            <a:noFill/>
            <a:prstDash val="solid"/>
            <a:round/>
          </a:ln>
        </p:spPr>
        <p:txBody>
          <a:bodyPr/>
          <a:lstStyle>
            <a:lvl1pPr marL="0" indent="0" defTabSz="914400" eaLnBrk="1" fontAlgn="auto" latinLnBrk="0" hangingPunct="1">
              <a:lnSpc>
                <a:spcPct val="125000"/>
              </a:lnSpc>
              <a:buNone/>
              <a:defRPr sz="2160" b="1">
                <a:solidFill>
                  <a:srgbClr val="262626"/>
                </a:solidFill>
                <a:latin typeface="Georgia" pitchFamily="18" charset="0"/>
                <a:ea typeface="微软雅黑" pitchFamily="0" charset="-122"/>
              </a:defRPr>
            </a:lvl1pPr>
          </a:lstStyle>
          <a:p>
            <a:pPr marL="0" indent="0"/>
            <a:r>
              <a:rPr lang="zh-CN" altLang="en-US"/>
              <a:t>单击此处编辑母版文本样式</a:t>
            </a:r>
            <a:endParaRPr lang="zh-CN" altLang="en-US"/>
          </a:p>
        </p:txBody>
      </p:sp>
      <p:sp>
        <p:nvSpPr>
          <p:cNvPr id="73" name="内容占位符"/>
          <p:cNvSpPr>
            <a:spLocks noGrp="1"/>
          </p:cNvSpPr>
          <p:nvPr>
            <p:ph idx="17"/>
          </p:nvPr>
        </p:nvSpPr>
        <p:spPr>
          <a:xfrm rot="0">
            <a:off x="6354387" y="1197117"/>
            <a:ext cx="5421347" cy="543760"/>
          </a:xfrm>
          <a:prstGeom prst="rect"/>
          <a:noFill/>
          <a:ln w="9525" cmpd="sng" cap="flat">
            <a:noFill/>
            <a:prstDash val="solid"/>
            <a:round/>
          </a:ln>
        </p:spPr>
        <p:txBody>
          <a:bodyPr/>
          <a:lstStyle>
            <a:lvl1pPr marL="0" indent="0" algn="ctr" defTabSz="914400" eaLnBrk="1" fontAlgn="auto" latinLnBrk="0" hangingPunct="1">
              <a:lnSpc>
                <a:spcPct val="129000"/>
              </a:lnSpc>
              <a:buNone/>
              <a:defRPr sz="2400" b="1">
                <a:solidFill>
                  <a:srgbClr val="404A58"/>
                </a:solidFill>
                <a:latin typeface="Georgia" pitchFamily="18" charset="0"/>
                <a:ea typeface="微软雅黑" pitchFamily="0" charset="-122"/>
              </a:defRPr>
            </a:lvl1pPr>
          </a:lstStyle>
          <a:p>
            <a:pPr marL="0" indent="0"/>
            <a:r>
              <a:rPr lang="zh-CN" altLang="en-US"/>
              <a:t>单击此处编辑母版文本样式</a:t>
            </a:r>
            <a:endParaRPr lang="zh-CN" altLang="en-US"/>
          </a:p>
        </p:txBody>
      </p:sp>
      <p:sp>
        <p:nvSpPr>
          <p:cNvPr id="74" name="编号占位符"/>
          <p:cNvSpPr>
            <a:spLocks noGrp="1"/>
          </p:cNvSpPr>
          <p:nvPr>
            <p:ph type="sldNum" idx="18"/>
          </p:nvPr>
        </p:nvSpPr>
        <p:spPr>
          <a:xfrm rot="0">
            <a:off x="10991851" y="6377941"/>
            <a:ext cx="1200150" cy="476250"/>
          </a:xfrm>
          <a:prstGeom prst="rect"/>
        </p:spPr>
        <p:txBody>
          <a:bodyPr/>
          <a:lstStyle>
            <a:lvl1pPr marL="0" indent="0" defTabSz="914400" eaLnBrk="1" fontAlgn="auto" latinLnBrk="0" hangingPunct="1">
              <a:defRPr sz="1679" b="1">
                <a:solidFill>
                  <a:srgbClr val="354B5E"/>
                </a:solidFill>
                <a:latin typeface="Georgia" pitchFamily="18" charset="0"/>
                <a:ea typeface="等线" pitchFamily="0" charset="0"/>
                <a:cs typeface="等线" pitchFamily="0" charset="0"/>
              </a:defRPr>
            </a:lvl1pPr>
          </a:lstStyle>
          <a:p>
            <a:pPr marL="0" indent="0"/>
            <a:fld id="{CAD2D6BD-DE1B-4B5F-8B41-2702339687B9}" type="slidenum">
              <a:rPr lang="en-US" altLang="zh-CN"/>
              <a:t>‹#›</a:t>
            </a:fld>
            <a:endParaRPr lang="zh-CN" altLang="en-US"/>
          </a:p>
        </p:txBody>
      </p:sp>
      <p:sp>
        <p:nvSpPr>
          <p:cNvPr id="75" name="日期占位符"/>
          <p:cNvSpPr>
            <a:spLocks noGrp="1"/>
          </p:cNvSpPr>
          <p:nvPr>
            <p:ph type="dt" idx="19"/>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76" name="页脚占位符"/>
          <p:cNvSpPr>
            <a:spLocks noGrp="1"/>
          </p:cNvSpPr>
          <p:nvPr>
            <p:ph type="ftr" idx="20"/>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Tree>
    <p:extLst>
      <p:ext uri="{BB962C8B-B14F-4D97-AF65-F5344CB8AC3E}">
        <p14:creationId xmlns:p14="http://schemas.microsoft.com/office/powerpoint/2010/main" val="1128498960"/>
      </p:ext>
    </p:extLst>
  </p:cSld>
  <p:clrMapOvr>
    <a:masterClrMapping/>
  </p:clrMapOvr>
  <p:transition spd="slow">
    <p:fade/>
  </p:transition>
  <p:hf hdr="0" ftr="0" dt="0"/>
</p:sldLayout>
</file>

<file path=ppt/slideLayouts/slideLayout13.xml><?xml version="1.0" encoding="utf-8"?>
<p:sldLayout xmlns:p="http://schemas.openxmlformats.org/presentationml/2006/main" xmlns:a="http://schemas.openxmlformats.org/drawingml/2006/main" xmlns:r="http://schemas.openxmlformats.org/officeDocument/2006/relationships" preserve="1" userDrawn="1">
  <p:cSld name="00_工作思路">
    <p:spTree>
      <p:nvGrpSpPr>
        <p:cNvPr id="1" name=""/>
        <p:cNvGrpSpPr/>
        <p:nvPr/>
      </p:nvGrpSpPr>
      <p:grpSpPr>
        <a:xfrm>
          <a:off x="0" y="0"/>
          <a:ext cx="0" cy="0"/>
          <a:chOff x="0" y="0"/>
          <a:chExt cx="0" cy="0"/>
        </a:xfrm>
      </p:grpSpPr>
      <p:sp>
        <p:nvSpPr>
          <p:cNvPr id="77" name="矩形"/>
          <p:cNvSpPr>
            <a:spLocks/>
          </p:cNvSpPr>
          <p:nvPr/>
        </p:nvSpPr>
        <p:spPr>
          <a:xfrm rot="0">
            <a:off x="-62864" y="-3809"/>
            <a:ext cx="12192002" cy="6858000"/>
          </a:xfrm>
          <a:prstGeom prst="rect"/>
          <a:solidFill>
            <a:srgbClr val="FFFFFF"/>
          </a:solidFill>
          <a:ln w="12700" cmpd="sng" cap="flat">
            <a:noFill/>
            <a:prstDash val="solid"/>
            <a:round/>
          </a:ln>
        </p:spPr>
        <p:txBody>
          <a:bodyPr rtlCol="0" anchor="ctr"/>
          <a:lstStyle/>
          <a:p>
            <a:pPr algn="ctr"/>
          </a:p>
        </p:txBody>
      </p:sp>
      <p:sp>
        <p:nvSpPr>
          <p:cNvPr id="78" name="矩形"/>
          <p:cNvSpPr>
            <a:spLocks/>
          </p:cNvSpPr>
          <p:nvPr/>
        </p:nvSpPr>
        <p:spPr>
          <a:xfrm rot="0">
            <a:off x="12100559" y="933450"/>
            <a:ext cx="91439" cy="664844"/>
          </a:xfrm>
          <a:prstGeom prst="rect"/>
          <a:solidFill>
            <a:srgbClr val="ADB9CA"/>
          </a:solidFill>
          <a:ln w="12700" cmpd="sng" cap="flat">
            <a:noFill/>
            <a:prstDash val="solid"/>
            <a:round/>
          </a:ln>
        </p:spPr>
        <p:txBody>
          <a:bodyPr rtlCol="0" anchor="ctr"/>
          <a:lstStyle/>
          <a:p>
            <a:pPr algn="ctr"/>
          </a:p>
        </p:txBody>
      </p:sp>
      <p:sp>
        <p:nvSpPr>
          <p:cNvPr id="79" name="矩形"/>
          <p:cNvSpPr>
            <a:spLocks/>
          </p:cNvSpPr>
          <p:nvPr/>
        </p:nvSpPr>
        <p:spPr>
          <a:xfrm rot="0">
            <a:off x="-8010526" y="-6694169"/>
            <a:ext cx="731519" cy="659128"/>
          </a:xfrm>
          <a:prstGeom prst="rect"/>
          <a:solidFill>
            <a:schemeClr val="accent1"/>
          </a:solidFill>
          <a:ln w="12700" cmpd="sng" cap="flat">
            <a:solidFill>
              <a:srgbClr val="2F528F"/>
            </a:solidFill>
            <a:prstDash val="solid"/>
            <a:miter/>
          </a:ln>
        </p:spPr>
        <p:txBody>
          <a:bodyPr rtlCol="0" anchor="ctr"/>
          <a:lstStyle/>
          <a:p>
            <a:pPr algn="ctr"/>
          </a:p>
        </p:txBody>
      </p:sp>
      <p:sp>
        <p:nvSpPr>
          <p:cNvPr id="80" name="矩形"/>
          <p:cNvSpPr>
            <a:spLocks/>
          </p:cNvSpPr>
          <p:nvPr/>
        </p:nvSpPr>
        <p:spPr>
          <a:xfrm rot="0">
            <a:off x="23738206" y="-6694169"/>
            <a:ext cx="731520" cy="659128"/>
          </a:xfrm>
          <a:prstGeom prst="rect"/>
          <a:solidFill>
            <a:schemeClr val="accent1"/>
          </a:solidFill>
          <a:ln w="12700" cmpd="sng" cap="flat">
            <a:solidFill>
              <a:srgbClr val="2F528F"/>
            </a:solidFill>
            <a:prstDash val="solid"/>
            <a:miter/>
          </a:ln>
        </p:spPr>
        <p:txBody>
          <a:bodyPr rtlCol="0" anchor="ctr"/>
          <a:lstStyle/>
          <a:p>
            <a:pPr algn="ctr"/>
          </a:p>
        </p:txBody>
      </p:sp>
      <p:sp>
        <p:nvSpPr>
          <p:cNvPr id="81" name="矩形"/>
          <p:cNvSpPr>
            <a:spLocks/>
          </p:cNvSpPr>
          <p:nvPr/>
        </p:nvSpPr>
        <p:spPr>
          <a:xfrm rot="0">
            <a:off x="-8376285" y="13432156"/>
            <a:ext cx="731519" cy="659126"/>
          </a:xfrm>
          <a:prstGeom prst="rect"/>
          <a:solidFill>
            <a:schemeClr val="accent1"/>
          </a:solidFill>
          <a:ln w="12700" cmpd="sng" cap="flat">
            <a:solidFill>
              <a:srgbClr val="2F528F"/>
            </a:solidFill>
            <a:prstDash val="solid"/>
            <a:miter/>
          </a:ln>
        </p:spPr>
        <p:txBody>
          <a:bodyPr rtlCol="0" anchor="ctr"/>
          <a:lstStyle/>
          <a:p>
            <a:pPr algn="ctr"/>
          </a:p>
        </p:txBody>
      </p:sp>
      <p:sp>
        <p:nvSpPr>
          <p:cNvPr id="82" name="矩形"/>
          <p:cNvSpPr>
            <a:spLocks/>
          </p:cNvSpPr>
          <p:nvPr/>
        </p:nvSpPr>
        <p:spPr>
          <a:xfrm rot="0">
            <a:off x="23372446" y="13432156"/>
            <a:ext cx="731520" cy="659126"/>
          </a:xfrm>
          <a:prstGeom prst="rect"/>
          <a:solidFill>
            <a:schemeClr val="accent1"/>
          </a:solidFill>
          <a:ln w="12700" cmpd="sng" cap="flat">
            <a:solidFill>
              <a:srgbClr val="2F528F"/>
            </a:solidFill>
            <a:prstDash val="solid"/>
            <a:miter/>
          </a:ln>
        </p:spPr>
        <p:txBody>
          <a:bodyPr rtlCol="0" anchor="ctr"/>
          <a:lstStyle/>
          <a:p>
            <a:pPr algn="ctr"/>
          </a:p>
        </p:txBody>
      </p:sp>
      <p:sp>
        <p:nvSpPr>
          <p:cNvPr id="83" name="矩形"/>
          <p:cNvSpPr>
            <a:spLocks/>
          </p:cNvSpPr>
          <p:nvPr/>
        </p:nvSpPr>
        <p:spPr>
          <a:xfrm rot="0">
            <a:off x="-62866" y="-15239"/>
            <a:ext cx="12163426" cy="1613535"/>
          </a:xfrm>
          <a:prstGeom prst="rect"/>
          <a:solidFill>
            <a:srgbClr val="DCE6F2">
              <a:alpha val="35000"/>
            </a:srgbClr>
          </a:solidFill>
          <a:ln w="9525" cmpd="sng" cap="flat">
            <a:noFill/>
            <a:prstDash val="solid"/>
            <a:round/>
          </a:ln>
        </p:spPr>
        <p:txBody>
          <a:bodyPr rtlCol="0" anchor="ctr"/>
          <a:lstStyle/>
          <a:p>
            <a:pPr algn="ctr"/>
          </a:p>
        </p:txBody>
      </p:sp>
      <p:grpSp>
        <p:nvGrpSpPr>
          <p:cNvPr id="86" name="组合"/>
          <p:cNvGrpSpPr>
            <a:grpSpLocks/>
          </p:cNvGrpSpPr>
          <p:nvPr/>
        </p:nvGrpSpPr>
        <p:grpSpPr>
          <a:xfrm flipH="1">
            <a:off x="721993" y="1535427"/>
            <a:ext cx="10723246" cy="0"/>
            <a:chOff x="721993" y="1535427"/>
            <a:chExt cx="10723246" cy="0"/>
          </a:xfrm>
        </p:grpSpPr>
        <p:sp>
          <p:nvSpPr>
            <p:cNvPr id="84" name="直线"/>
            <p:cNvSpPr>
              <a:spLocks/>
            </p:cNvSpPr>
            <p:nvPr/>
          </p:nvSpPr>
          <p:spPr>
            <a:xfrm rot="0">
              <a:off x="721996" y="1535427"/>
              <a:ext cx="10723244" cy="0"/>
            </a:xfrm>
            <a:prstGeom prst="line"/>
            <a:noFill/>
            <a:ln w="3175" cmpd="sng" cap="flat">
              <a:solidFill>
                <a:srgbClr val="BFBFBF"/>
              </a:solidFill>
              <a:prstDash val="solid"/>
              <a:miter/>
            </a:ln>
            <a:effectLst>
              <a:outerShdw sx="100000" sy="100000" algn="tl" rotWithShape="0" blurRad="50800" dist="88900" dir="2700000">
                <a:srgbClr val="808080">
                  <a:alpha val="39607"/>
                </a:srgbClr>
              </a:outerShdw>
            </a:effectLst>
          </p:spPr>
          <p:txBody>
            <a:bodyPr rtlCol="0" anchor="ctr"/>
            <a:lstStyle/>
            <a:p>
              <a:pPr algn="ctr"/>
            </a:p>
          </p:txBody>
        </p:sp>
        <p:sp>
          <p:nvSpPr>
            <p:cNvPr id="85" name="直线"/>
            <p:cNvSpPr>
              <a:spLocks/>
            </p:cNvSpPr>
            <p:nvPr/>
          </p:nvSpPr>
          <p:spPr>
            <a:xfrm rot="0">
              <a:off x="9315451" y="1535427"/>
              <a:ext cx="2129788" cy="0"/>
            </a:xfrm>
            <a:prstGeom prst="line"/>
            <a:noFill/>
            <a:ln w="28575" cmpd="sng" cap="rnd">
              <a:solidFill>
                <a:srgbClr val="203864">
                  <a:alpha val="60000"/>
                </a:srgbClr>
              </a:solidFill>
              <a:prstDash val="solid"/>
              <a:round/>
            </a:ln>
          </p:spPr>
          <p:txBody>
            <a:bodyPr rtlCol="0" anchor="ctr"/>
            <a:lstStyle/>
            <a:p>
              <a:pPr algn="ctr"/>
            </a:p>
          </p:txBody>
        </p:sp>
      </p:grpSp>
      <p:sp>
        <p:nvSpPr>
          <p:cNvPr id="87" name="直线"/>
          <p:cNvSpPr>
            <a:spLocks/>
          </p:cNvSpPr>
          <p:nvPr/>
        </p:nvSpPr>
        <p:spPr>
          <a:xfrm rot="0">
            <a:off x="693421" y="6240780"/>
            <a:ext cx="10679429" cy="0"/>
          </a:xfrm>
          <a:prstGeom prst="line"/>
          <a:noFill/>
          <a:ln w="3175" cmpd="sng" cap="flat">
            <a:solidFill>
              <a:srgbClr val="BFBFBF"/>
            </a:solidFill>
            <a:prstDash val="solid"/>
            <a:miter/>
          </a:ln>
          <a:effectLst>
            <a:outerShdw sx="100000" sy="100000" algn="tl" rotWithShape="0" blurRad="50800" dist="50800" dir="2700000">
              <a:srgbClr val="808080">
                <a:alpha val="39607"/>
              </a:srgbClr>
            </a:outerShdw>
          </a:effectLst>
        </p:spPr>
        <p:txBody>
          <a:bodyPr rtlCol="0" anchor="ctr"/>
          <a:lstStyle/>
          <a:p>
            <a:pPr algn="ctr"/>
          </a:p>
        </p:txBody>
      </p:sp>
      <p:sp>
        <p:nvSpPr>
          <p:cNvPr id="88" name="矩形"/>
          <p:cNvSpPr>
            <a:spLocks/>
          </p:cNvSpPr>
          <p:nvPr/>
        </p:nvSpPr>
        <p:spPr>
          <a:xfrm rot="0">
            <a:off x="12100559" y="461010"/>
            <a:ext cx="91439" cy="916305"/>
          </a:xfrm>
          <a:prstGeom prst="rect"/>
          <a:solidFill>
            <a:srgbClr val="4990CB"/>
          </a:solidFill>
          <a:ln w="12700" cmpd="sng" cap="flat">
            <a:noFill/>
            <a:prstDash val="solid"/>
            <a:round/>
          </a:ln>
        </p:spPr>
        <p:txBody>
          <a:bodyPr rtlCol="0" anchor="ctr"/>
          <a:lstStyle/>
          <a:p>
            <a:pPr algn="ctr"/>
          </a:p>
        </p:txBody>
      </p:sp>
      <p:sp>
        <p:nvSpPr>
          <p:cNvPr id="89" name="矩形"/>
          <p:cNvSpPr>
            <a:spLocks/>
          </p:cNvSpPr>
          <p:nvPr/>
        </p:nvSpPr>
        <p:spPr>
          <a:xfrm rot="0">
            <a:off x="12100559" y="-3809"/>
            <a:ext cx="91439" cy="937260"/>
          </a:xfrm>
          <a:prstGeom prst="rect"/>
          <a:solidFill>
            <a:srgbClr val="165EAF"/>
          </a:solidFill>
          <a:ln w="12700" cmpd="sng" cap="flat">
            <a:noFill/>
            <a:prstDash val="solid"/>
            <a:round/>
          </a:ln>
        </p:spPr>
        <p:txBody>
          <a:bodyPr rtlCol="0" anchor="ctr"/>
          <a:lstStyle/>
          <a:p>
            <a:pPr algn="ctr"/>
          </a:p>
        </p:txBody>
      </p:sp>
      <p:pic>
        <p:nvPicPr>
          <p:cNvPr id="90" name="图片" descr="D:\1.处内共享资料\五局合作其他资料\2.五局合作资料参考（LOGO、模板、照片）\2.LOGO\2006140003175143723.png"/>
          <p:cNvPicPr>
            <a:picLocks noChangeAspect="1"/>
          </p:cNvPicPr>
          <p:nvPr userDrawn="1"/>
        </p:nvPicPr>
        <p:blipFill>
          <a:blip r:embed="rId2" cstate="print"/>
          <a:stretch>
            <a:fillRect/>
          </a:stretch>
        </p:blipFill>
        <p:spPr>
          <a:xfrm rot="0">
            <a:off x="565786" y="318136"/>
            <a:ext cx="2152650" cy="346709"/>
          </a:xfrm>
          <a:prstGeom prst="rect"/>
          <a:noFill/>
          <a:ln w="9525" cmpd="sng" cap="flat">
            <a:noFill/>
            <a:prstDash val="solid"/>
            <a:round/>
          </a:ln>
        </p:spPr>
      </p:pic>
      <p:sp>
        <p:nvSpPr>
          <p:cNvPr id="91" name="日期占位符"/>
          <p:cNvSpPr>
            <a:spLocks noGrp="1"/>
          </p:cNvSpPr>
          <p:nvPr>
            <p:ph type="dt" idx="10"/>
          </p:nvPr>
        </p:nvSpPr>
        <p:spPr>
          <a:xfrm rot="0">
            <a:off x="609600" y="6377941"/>
            <a:ext cx="2844166" cy="476250"/>
          </a:xfrm>
          <a:prstGeom prst="rect"/>
        </p:spPr>
        <p:txBody>
          <a:bodyPr anchor="b" anchorCtr="0">
            <a:prstTxWarp prst="textNoShape"/>
          </a:bodyPr>
          <a:lstStyle>
            <a:lvl1pPr marL="0" indent="0" defTabSz="914400" eaLnBrk="0" fontAlgn="auto" latinLnBrk="0" hangingPunct="0">
              <a:defRPr>
                <a:solidFill>
                  <a:srgbClr val="898989"/>
                </a:solidFill>
                <a:latin typeface="等线" pitchFamily="0" charset="0"/>
                <a:ea typeface="等线" pitchFamily="0" charset="0"/>
                <a:cs typeface="等线" pitchFamily="0" charset="0"/>
              </a:defRPr>
            </a:lvl1pPr>
          </a:lstStyle>
          <a:p>
            <a:pPr marL="0" indent="0"/>
            <a:endParaRPr lang="zh-CN" altLang="en-US"/>
          </a:p>
        </p:txBody>
      </p:sp>
      <p:sp>
        <p:nvSpPr>
          <p:cNvPr id="92" name="页脚占位符"/>
          <p:cNvSpPr>
            <a:spLocks noGrp="1"/>
          </p:cNvSpPr>
          <p:nvPr>
            <p:ph type="ftr" idx="11"/>
          </p:nvPr>
        </p:nvSpPr>
        <p:spPr>
          <a:xfrm rot="0">
            <a:off x="4166236" y="6377941"/>
            <a:ext cx="3859527" cy="476250"/>
          </a:xfrm>
          <a:prstGeom prst="rect"/>
        </p:spPr>
        <p:txBody>
          <a:bodyPr anchor="b" anchorCtr="0">
            <a:prstTxWarp prst="textNoShape"/>
          </a:bodyPr>
          <a:lstStyle>
            <a:lvl1pPr marL="0" indent="0" defTabSz="914400" eaLnBrk="0" fontAlgn="auto" latinLnBrk="0" hangingPunct="0">
              <a:defRPr>
                <a:solidFill>
                  <a:srgbClr val="898989"/>
                </a:solidFill>
                <a:latin typeface="等线" pitchFamily="0" charset="0"/>
                <a:ea typeface="等线" pitchFamily="0" charset="0"/>
                <a:cs typeface="等线" pitchFamily="0" charset="0"/>
              </a:defRPr>
            </a:lvl1pPr>
          </a:lstStyle>
          <a:p>
            <a:pPr marL="0" indent="0"/>
            <a:endParaRPr lang="zh-CN" altLang="en-US"/>
          </a:p>
        </p:txBody>
      </p:sp>
      <p:sp>
        <p:nvSpPr>
          <p:cNvPr id="93" name="编号占位符"/>
          <p:cNvSpPr>
            <a:spLocks noGrp="1"/>
          </p:cNvSpPr>
          <p:nvPr>
            <p:ph type="sldNum" idx="12"/>
          </p:nvPr>
        </p:nvSpPr>
        <p:spPr>
          <a:xfrm rot="0">
            <a:off x="10991851" y="6377941"/>
            <a:ext cx="1200150" cy="476250"/>
          </a:xfrm>
          <a:prstGeom prst="rect"/>
        </p:spPr>
        <p:txBody>
          <a:bodyPr/>
          <a:lstStyle>
            <a:lvl1pPr marL="0" indent="0" defTabSz="914400" eaLnBrk="1" fontAlgn="auto" latinLnBrk="0" hangingPunct="1">
              <a:defRPr sz="1679" b="1">
                <a:solidFill>
                  <a:srgbClr val="354B5E"/>
                </a:solidFill>
                <a:latin typeface="Georgia" pitchFamily="18" charset="0"/>
                <a:ea typeface="等线" pitchFamily="0" charset="0"/>
                <a:cs typeface="等线" pitchFamily="0" charset="0"/>
              </a:defRPr>
            </a:lvl1pPr>
          </a:lstStyle>
          <a:p>
            <a:pPr marL="0" indent="0"/>
            <a:fld id="{CAD2D6BD-DE1B-4B5F-8B41-2702339687B9}" type="slidenum">
              <a:rPr lang="en-US" altLang="zh-CN"/>
              <a:t>‹#›</a:t>
            </a:fld>
            <a:endParaRPr lang="zh-CN" altLang="en-US"/>
          </a:p>
        </p:txBody>
      </p:sp>
    </p:spTree>
    <p:extLst>
      <p:ext uri="{BB962C8B-B14F-4D97-AF65-F5344CB8AC3E}">
        <p14:creationId xmlns:p14="http://schemas.microsoft.com/office/powerpoint/2010/main" val="509454052"/>
      </p:ext>
    </p:extLst>
  </p:cSld>
  <p:clrMapOvr>
    <a:masterClrMapping/>
  </p:clrMapOvr>
  <p:transition spd="slow">
    <p:fade/>
  </p:transition>
  <p:hf hdr="0" ftr="0" dt="0"/>
</p:sldLayout>
</file>

<file path=ppt/slideLayouts/slideLayout2.xml><?xml version="1.0" encoding="utf-8"?>
<p:sldLayout xmlns:p="http://schemas.openxmlformats.org/presentationml/2006/main" xmlns:a="http://schemas.openxmlformats.org/drawingml/2006/main" xmlns:r="http://schemas.openxmlformats.org/officeDocument/2006/relationships" preserve="1" type="obj">
  <p:cSld name="标题和内容">
    <p:spTree>
      <p:nvGrpSpPr>
        <p:cNvPr id="1" name=""/>
        <p:cNvGrpSpPr/>
        <p:nvPr/>
      </p:nvGrpSpPr>
      <p:grpSpPr>
        <a:xfrm>
          <a:off x="0" y="0"/>
          <a:ext cx="0" cy="0"/>
          <a:chOff x="0" y="0"/>
          <a:chExt cx="0" cy="0"/>
        </a:xfrm>
      </p:grpSpPr>
      <p:sp>
        <p:nvSpPr>
          <p:cNvPr id="12" name="标题"/>
          <p:cNvSpPr>
            <a:spLocks noGrp="1"/>
          </p:cNvSpPr>
          <p:nvPr>
            <p:ph type="title"/>
          </p:nvPr>
        </p:nvSpPr>
        <p:spPr>
          <a:xfrm rot="0">
            <a:off x="838200" y="365124"/>
            <a:ext cx="10515600" cy="1325562"/>
          </a:xfrm>
          <a:prstGeom prst="rect"/>
        </p:spPr>
        <p:txBody>
          <a:bodyPr/>
          <a:lstStyle>
            <a:lvl1pPr marL="0" indent="0" defTabSz="914400" eaLnBrk="1" fontAlgn="auto" latinLnBrk="0" hangingPunct="1"/>
          </a:lstStyle>
          <a:p>
            <a:pPr marL="0" indent="0"/>
            <a:r>
              <a:rPr lang="zh-CN" altLang="en-US"/>
              <a:t>单击此处编辑母版标题样式</a:t>
            </a:r>
            <a:endParaRPr lang="zh-CN" altLang="en-US"/>
          </a:p>
        </p:txBody>
      </p:sp>
      <p:sp>
        <p:nvSpPr>
          <p:cNvPr id="13" name="内容占位符"/>
          <p:cNvSpPr>
            <a:spLocks noGrp="1"/>
          </p:cNvSpPr>
          <p:nvPr>
            <p:ph idx="1"/>
          </p:nvPr>
        </p:nvSpPr>
        <p:spPr>
          <a:xfrm rot="0">
            <a:off x="838200" y="1825625"/>
            <a:ext cx="10515600" cy="4351338"/>
          </a:xfrm>
          <a:prstGeom prst="rect"/>
        </p:spPr>
        <p:txBody>
          <a:bodyPr/>
          <a:lstStyle>
            <a:lvl1pPr marL="228600" indent="-228600" defTabSz="914400" eaLnBrk="1" fontAlgn="auto" latinLnBrk="0" hangingPunct="1"/>
            <a:lvl2pPr marL="685800" indent="-228600" defTabSz="914400" eaLnBrk="1" fontAlgn="auto" latinLnBrk="0" hangingPunct="1"/>
            <a:lvl3pPr marL="1143000" indent="-228600" defTabSz="914400" eaLnBrk="1" fontAlgn="auto" latinLnBrk="0" hangingPunct="1"/>
            <a:lvl4pPr marL="1600200" indent="-228600" defTabSz="914400" eaLnBrk="1" fontAlgn="auto" latinLnBrk="0" hangingPunct="1"/>
            <a:lvl5pPr marL="2057400" indent="-228600" defTabSz="914400" eaLnBrk="1" fontAlgn="auto" latinLnBrk="0" hangingPunct="1"/>
          </a:lstStyle>
          <a:p>
            <a:pPr marL="228600" indent="-228600"/>
            <a:r>
              <a:rPr lang="zh-CN" altLang="en-US"/>
              <a:t>单击此处编辑母版文本样式</a:t>
            </a:r>
            <a:endParaRPr lang="en-US" altLang="zh-CN"/>
          </a:p>
          <a:p>
            <a:pPr lvl="1" marL="685800" indent="-228600"/>
            <a:r>
              <a:rPr lang="zh-CN" altLang="en-US"/>
              <a:t>二级</a:t>
            </a:r>
            <a:endParaRPr lang="en-US" altLang="zh-CN"/>
          </a:p>
          <a:p>
            <a:pPr lvl="2" marL="1143000" indent="-228600"/>
            <a:r>
              <a:rPr lang="zh-CN" altLang="en-US"/>
              <a:t>三级</a:t>
            </a:r>
            <a:endParaRPr lang="en-US" altLang="zh-CN"/>
          </a:p>
          <a:p>
            <a:pPr lvl="3" marL="1600200" indent="-228600"/>
            <a:r>
              <a:rPr lang="zh-CN" altLang="en-US"/>
              <a:t>四级</a:t>
            </a:r>
            <a:endParaRPr lang="en-US" altLang="zh-CN"/>
          </a:p>
          <a:p>
            <a:pPr lvl="4" marL="2057400" indent="-228600"/>
            <a:r>
              <a:rPr lang="zh-CN" altLang="en-US"/>
              <a:t>五级</a:t>
            </a:r>
            <a:endParaRPr lang="zh-CN" altLang="en-US"/>
          </a:p>
        </p:txBody>
      </p:sp>
      <p:sp>
        <p:nvSpPr>
          <p:cNvPr id="14"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15"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16"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2049546939"/>
      </p:ext>
    </p:extLst>
  </p:cSld>
  <p:clrMapOvr>
    <a:masterClrMapping/>
  </p:clrMapOvr>
</p:sldLayout>
</file>

<file path=ppt/slideLayouts/slideLayout3.xml><?xml version="1.0" encoding="utf-8"?>
<p:sldLayout xmlns:p="http://schemas.openxmlformats.org/presentationml/2006/main" xmlns:a="http://schemas.openxmlformats.org/drawingml/2006/main" xmlns:r="http://schemas.openxmlformats.org/officeDocument/2006/relationships" preserve="1" type="secHead">
  <p:cSld name="节标题">
    <p:spTree>
      <p:nvGrpSpPr>
        <p:cNvPr id="1" name=""/>
        <p:cNvGrpSpPr/>
        <p:nvPr/>
      </p:nvGrpSpPr>
      <p:grpSpPr>
        <a:xfrm>
          <a:off x="0" y="0"/>
          <a:ext cx="0" cy="0"/>
          <a:chOff x="0" y="0"/>
          <a:chExt cx="0" cy="0"/>
        </a:xfrm>
      </p:grpSpPr>
      <p:sp>
        <p:nvSpPr>
          <p:cNvPr id="17" name="标题"/>
          <p:cNvSpPr>
            <a:spLocks noGrp="1"/>
          </p:cNvSpPr>
          <p:nvPr>
            <p:ph type="title"/>
          </p:nvPr>
        </p:nvSpPr>
        <p:spPr>
          <a:xfrm rot="0">
            <a:off x="831850" y="1709738"/>
            <a:ext cx="10515600" cy="2852737"/>
          </a:xfrm>
          <a:prstGeom prst="rect"/>
        </p:spPr>
        <p:txBody>
          <a:bodyPr anchor="b" anchorCtr="0">
            <a:prstTxWarp prst="textNoShape"/>
          </a:bodyPr>
          <a:lstStyle>
            <a:lvl1pPr marL="0" indent="0" defTabSz="914400" eaLnBrk="1" fontAlgn="auto" latinLnBrk="0" hangingPunct="1">
              <a:defRPr sz="6000"/>
            </a:lvl1pPr>
          </a:lstStyle>
          <a:p>
            <a:pPr marL="0" indent="0"/>
            <a:r>
              <a:rPr lang="zh-CN" altLang="en-US"/>
              <a:t>单击此处编辑母版标题样式</a:t>
            </a:r>
            <a:endParaRPr lang="zh-CN" altLang="en-US"/>
          </a:p>
        </p:txBody>
      </p:sp>
      <p:sp>
        <p:nvSpPr>
          <p:cNvPr id="18" name="文本"/>
          <p:cNvSpPr>
            <a:spLocks noGrp="1"/>
          </p:cNvSpPr>
          <p:nvPr>
            <p:ph type="body" idx="1"/>
          </p:nvPr>
        </p:nvSpPr>
        <p:spPr>
          <a:xfrm rot="0">
            <a:off x="831850" y="4589463"/>
            <a:ext cx="10515600" cy="1500186"/>
          </a:xfrm>
          <a:prstGeom prst="rect"/>
        </p:spPr>
        <p:txBody>
          <a:bodyPr/>
          <a:lstStyle>
            <a:lvl1pPr marL="0" indent="0" defTabSz="914400" eaLnBrk="1" fontAlgn="auto" latinLnBrk="0" hangingPunct="1">
              <a:buNone/>
              <a:defRPr sz="2400">
                <a:solidFill>
                  <a:srgbClr val="898989"/>
                </a:solidFill>
              </a:defRPr>
            </a:lvl1pPr>
            <a:lvl2pPr marL="457200" indent="0" defTabSz="914400" eaLnBrk="1" fontAlgn="auto" latinLnBrk="0" hangingPunct="1">
              <a:buNone/>
              <a:defRPr sz="2000">
                <a:solidFill>
                  <a:srgbClr val="898989"/>
                </a:solidFill>
              </a:defRPr>
            </a:lvl2pPr>
            <a:lvl3pPr marL="914400" indent="0" defTabSz="914400" eaLnBrk="1" fontAlgn="auto" latinLnBrk="0" hangingPunct="1">
              <a:buNone/>
              <a:defRPr sz="1800">
                <a:solidFill>
                  <a:srgbClr val="898989"/>
                </a:solidFill>
              </a:defRPr>
            </a:lvl3pPr>
            <a:lvl4pPr marL="1371600" indent="0" defTabSz="914400" eaLnBrk="1" fontAlgn="auto" latinLnBrk="0" hangingPunct="1">
              <a:buNone/>
              <a:defRPr sz="1600">
                <a:solidFill>
                  <a:srgbClr val="898989"/>
                </a:solidFill>
              </a:defRPr>
            </a:lvl4pPr>
            <a:lvl5pPr marL="1828800" indent="0" defTabSz="914400" eaLnBrk="1" fontAlgn="auto" latinLnBrk="0" hangingPunct="1">
              <a:buNone/>
              <a:defRPr sz="1600">
                <a:solidFill>
                  <a:srgbClr val="898989"/>
                </a:solidFill>
              </a:defRPr>
            </a:lvl5pPr>
            <a:lvl6pPr marL="2286000" indent="0" defTabSz="914400" eaLnBrk="1" fontAlgn="auto" latinLnBrk="0" hangingPunct="1">
              <a:buNone/>
              <a:defRPr sz="1600">
                <a:solidFill>
                  <a:srgbClr val="898989"/>
                </a:solidFill>
              </a:defRPr>
            </a:lvl6pPr>
            <a:lvl7pPr marL="2743200" indent="0" defTabSz="914400" eaLnBrk="1" fontAlgn="auto" latinLnBrk="0" hangingPunct="1">
              <a:buNone/>
              <a:defRPr sz="1600">
                <a:solidFill>
                  <a:srgbClr val="898989"/>
                </a:solidFill>
              </a:defRPr>
            </a:lvl7pPr>
            <a:lvl8pPr marL="3200400" indent="0" defTabSz="914400" eaLnBrk="1" fontAlgn="auto" latinLnBrk="0" hangingPunct="1">
              <a:buNone/>
              <a:defRPr sz="1600">
                <a:solidFill>
                  <a:srgbClr val="898989"/>
                </a:solidFill>
              </a:defRPr>
            </a:lvl8pPr>
            <a:lvl9pPr marL="3200400" indent="0" defTabSz="914400" eaLnBrk="1" fontAlgn="auto" latinLnBrk="0" hangingPunct="1">
              <a:buNone/>
              <a:defRPr sz="1600">
                <a:solidFill>
                  <a:srgbClr val="898989"/>
                </a:solidFill>
              </a:defRPr>
            </a:lvl9pPr>
          </a:lstStyle>
          <a:p>
            <a:pPr marL="0" indent="0"/>
            <a:r>
              <a:rPr lang="zh-CN" altLang="en-US"/>
              <a:t>单击此处编辑母版文本样式</a:t>
            </a:r>
            <a:endParaRPr lang="zh-CN" altLang="en-US"/>
          </a:p>
        </p:txBody>
      </p:sp>
      <p:sp>
        <p:nvSpPr>
          <p:cNvPr id="19"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20"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21"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1547877833"/>
      </p:ext>
    </p:extLst>
  </p:cSld>
  <p:clrMapOvr>
    <a:masterClrMapping/>
  </p:clrMapOvr>
</p:sldLayout>
</file>

<file path=ppt/slideLayouts/slideLayout4.xml><?xml version="1.0" encoding="utf-8"?>
<p:sldLayout xmlns:p="http://schemas.openxmlformats.org/presentationml/2006/main" xmlns:a="http://schemas.openxmlformats.org/drawingml/2006/main" xmlns:r="http://schemas.openxmlformats.org/officeDocument/2006/relationships" preserve="1" type="twoObj">
  <p:cSld name="两栏内容">
    <p:spTree>
      <p:nvGrpSpPr>
        <p:cNvPr id="1" name=""/>
        <p:cNvGrpSpPr/>
        <p:nvPr/>
      </p:nvGrpSpPr>
      <p:grpSpPr>
        <a:xfrm>
          <a:off x="0" y="0"/>
          <a:ext cx="0" cy="0"/>
          <a:chOff x="0" y="0"/>
          <a:chExt cx="0" cy="0"/>
        </a:xfrm>
      </p:grpSpPr>
      <p:sp>
        <p:nvSpPr>
          <p:cNvPr id="22" name="标题"/>
          <p:cNvSpPr>
            <a:spLocks noGrp="1"/>
          </p:cNvSpPr>
          <p:nvPr>
            <p:ph type="title"/>
          </p:nvPr>
        </p:nvSpPr>
        <p:spPr>
          <a:xfrm rot="0">
            <a:off x="838200" y="365124"/>
            <a:ext cx="10515600" cy="1325562"/>
          </a:xfrm>
          <a:prstGeom prst="rect"/>
        </p:spPr>
        <p:txBody>
          <a:bodyPr/>
          <a:lstStyle>
            <a:lvl1pPr marL="0" indent="0" defTabSz="914400" eaLnBrk="1" fontAlgn="auto" latinLnBrk="0" hangingPunct="1"/>
          </a:lstStyle>
          <a:p>
            <a:pPr marL="0" indent="0"/>
            <a:r>
              <a:rPr lang="zh-CN" altLang="en-US"/>
              <a:t>单击此处编辑母版标题样式</a:t>
            </a:r>
            <a:endParaRPr lang="zh-CN" altLang="en-US"/>
          </a:p>
        </p:txBody>
      </p:sp>
      <p:sp>
        <p:nvSpPr>
          <p:cNvPr id="23" name="内容占位符"/>
          <p:cNvSpPr>
            <a:spLocks noGrp="1"/>
          </p:cNvSpPr>
          <p:nvPr>
            <p:ph idx="1"/>
          </p:nvPr>
        </p:nvSpPr>
        <p:spPr>
          <a:xfrm rot="0">
            <a:off x="838200" y="1825625"/>
            <a:ext cx="5181599" cy="4351338"/>
          </a:xfrm>
          <a:prstGeom prst="rect"/>
        </p:spPr>
        <p:txBody>
          <a:bodyPr/>
          <a:lstStyle>
            <a:lvl1pPr marL="228600" indent="-228600" defTabSz="914400" eaLnBrk="1" fontAlgn="auto" latinLnBrk="0" hangingPunct="1"/>
            <a:lvl2pPr marL="685800" indent="-228600" defTabSz="914400" eaLnBrk="1" fontAlgn="auto" latinLnBrk="0" hangingPunct="1"/>
            <a:lvl3pPr marL="1143000" indent="-228600" defTabSz="914400" eaLnBrk="1" fontAlgn="auto" latinLnBrk="0" hangingPunct="1"/>
            <a:lvl4pPr marL="1600200" indent="-228600" defTabSz="914400" eaLnBrk="1" fontAlgn="auto" latinLnBrk="0" hangingPunct="1"/>
            <a:lvl5pPr marL="2057400" indent="-228600" defTabSz="914400" eaLnBrk="1" fontAlgn="auto" latinLnBrk="0" hangingPunct="1"/>
          </a:lstStyle>
          <a:p>
            <a:pPr marL="228600" indent="-228600"/>
            <a:r>
              <a:rPr lang="zh-CN" altLang="en-US"/>
              <a:t>单击此处编辑母版文本样式</a:t>
            </a:r>
            <a:endParaRPr lang="en-US" altLang="zh-CN"/>
          </a:p>
          <a:p>
            <a:pPr lvl="1" marL="685800" indent="-228600"/>
            <a:r>
              <a:rPr lang="zh-CN" altLang="en-US"/>
              <a:t>二级</a:t>
            </a:r>
            <a:endParaRPr lang="en-US" altLang="zh-CN"/>
          </a:p>
          <a:p>
            <a:pPr lvl="2" marL="1143000" indent="-228600"/>
            <a:r>
              <a:rPr lang="zh-CN" altLang="en-US"/>
              <a:t>三级</a:t>
            </a:r>
            <a:endParaRPr lang="en-US" altLang="zh-CN"/>
          </a:p>
          <a:p>
            <a:pPr lvl="3" marL="1600200" indent="-228600"/>
            <a:r>
              <a:rPr lang="zh-CN" altLang="en-US"/>
              <a:t>四级</a:t>
            </a:r>
            <a:endParaRPr lang="en-US" altLang="zh-CN"/>
          </a:p>
          <a:p>
            <a:pPr lvl="4" marL="2057400" indent="-228600"/>
            <a:r>
              <a:rPr lang="zh-CN" altLang="en-US"/>
              <a:t>五级</a:t>
            </a:r>
            <a:endParaRPr lang="zh-CN" altLang="en-US"/>
          </a:p>
        </p:txBody>
      </p:sp>
      <p:sp>
        <p:nvSpPr>
          <p:cNvPr id="24" name="内容占位符"/>
          <p:cNvSpPr>
            <a:spLocks noGrp="1"/>
          </p:cNvSpPr>
          <p:nvPr>
            <p:ph idx="2"/>
          </p:nvPr>
        </p:nvSpPr>
        <p:spPr>
          <a:xfrm rot="0">
            <a:off x="6172200" y="1825625"/>
            <a:ext cx="5181599" cy="4351338"/>
          </a:xfrm>
          <a:prstGeom prst="rect"/>
        </p:spPr>
        <p:txBody>
          <a:bodyPr/>
          <a:lstStyle>
            <a:lvl1pPr marL="228600" indent="-228600" defTabSz="914400" eaLnBrk="1" fontAlgn="auto" latinLnBrk="0" hangingPunct="1"/>
            <a:lvl2pPr marL="685800" indent="-228600" defTabSz="914400" eaLnBrk="1" fontAlgn="auto" latinLnBrk="0" hangingPunct="1"/>
            <a:lvl3pPr marL="1143000" indent="-228600" defTabSz="914400" eaLnBrk="1" fontAlgn="auto" latinLnBrk="0" hangingPunct="1"/>
            <a:lvl4pPr marL="1600200" indent="-228600" defTabSz="914400" eaLnBrk="1" fontAlgn="auto" latinLnBrk="0" hangingPunct="1"/>
            <a:lvl5pPr marL="2057400" indent="-228600" defTabSz="914400" eaLnBrk="1" fontAlgn="auto" latinLnBrk="0" hangingPunct="1"/>
          </a:lstStyle>
          <a:p>
            <a:pPr marL="228600" indent="-228600"/>
            <a:r>
              <a:rPr lang="zh-CN" altLang="en-US"/>
              <a:t>单击此处编辑母版文本样式</a:t>
            </a:r>
            <a:endParaRPr lang="en-US" altLang="zh-CN"/>
          </a:p>
          <a:p>
            <a:pPr lvl="1" marL="685800" indent="-228600"/>
            <a:r>
              <a:rPr lang="zh-CN" altLang="en-US"/>
              <a:t>二级</a:t>
            </a:r>
            <a:endParaRPr lang="en-US" altLang="zh-CN"/>
          </a:p>
          <a:p>
            <a:pPr lvl="2" marL="1143000" indent="-228600"/>
            <a:r>
              <a:rPr lang="zh-CN" altLang="en-US"/>
              <a:t>三级</a:t>
            </a:r>
            <a:endParaRPr lang="en-US" altLang="zh-CN"/>
          </a:p>
          <a:p>
            <a:pPr lvl="3" marL="1600200" indent="-228600"/>
            <a:r>
              <a:rPr lang="zh-CN" altLang="en-US"/>
              <a:t>四级</a:t>
            </a:r>
            <a:endParaRPr lang="en-US" altLang="zh-CN"/>
          </a:p>
          <a:p>
            <a:pPr lvl="4" marL="2057400" indent="-228600"/>
            <a:r>
              <a:rPr lang="zh-CN" altLang="en-US"/>
              <a:t>五级</a:t>
            </a:r>
            <a:endParaRPr lang="zh-CN" altLang="en-US"/>
          </a:p>
        </p:txBody>
      </p:sp>
      <p:sp>
        <p:nvSpPr>
          <p:cNvPr id="25"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26"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27"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363309126"/>
      </p:ext>
    </p:extLst>
  </p:cSld>
  <p:clrMapOvr>
    <a:masterClrMapping/>
  </p:clrMapOvr>
</p:sldLayout>
</file>

<file path=ppt/slideLayouts/slideLayout5.xml><?xml version="1.0" encoding="utf-8"?>
<p:sldLayout xmlns:p="http://schemas.openxmlformats.org/presentationml/2006/main" xmlns:a="http://schemas.openxmlformats.org/drawingml/2006/main" xmlns:r="http://schemas.openxmlformats.org/officeDocument/2006/relationships" preserve="1" type="twoTxTwoObj">
  <p:cSld name="比较">
    <p:spTree>
      <p:nvGrpSpPr>
        <p:cNvPr id="1" name=""/>
        <p:cNvGrpSpPr/>
        <p:nvPr/>
      </p:nvGrpSpPr>
      <p:grpSpPr>
        <a:xfrm>
          <a:off x="0" y="0"/>
          <a:ext cx="0" cy="0"/>
          <a:chOff x="0" y="0"/>
          <a:chExt cx="0" cy="0"/>
        </a:xfrm>
      </p:grpSpPr>
      <p:sp>
        <p:nvSpPr>
          <p:cNvPr id="28" name="标题"/>
          <p:cNvSpPr>
            <a:spLocks noGrp="1"/>
          </p:cNvSpPr>
          <p:nvPr>
            <p:ph type="title"/>
          </p:nvPr>
        </p:nvSpPr>
        <p:spPr>
          <a:xfrm rot="0">
            <a:off x="839788" y="365124"/>
            <a:ext cx="10515600" cy="1325562"/>
          </a:xfrm>
          <a:prstGeom prst="rect"/>
        </p:spPr>
        <p:txBody>
          <a:bodyPr/>
          <a:lstStyle>
            <a:lvl1pPr marL="0" indent="0" defTabSz="914400" eaLnBrk="1" fontAlgn="auto" latinLnBrk="0" hangingPunct="1"/>
          </a:lstStyle>
          <a:p>
            <a:pPr marL="0" indent="0"/>
            <a:r>
              <a:rPr lang="zh-CN" altLang="en-US"/>
              <a:t>单击此处编辑母版标题样式</a:t>
            </a:r>
            <a:endParaRPr lang="zh-CN" altLang="en-US"/>
          </a:p>
        </p:txBody>
      </p:sp>
      <p:sp>
        <p:nvSpPr>
          <p:cNvPr id="29" name="文本"/>
          <p:cNvSpPr>
            <a:spLocks noGrp="1"/>
          </p:cNvSpPr>
          <p:nvPr>
            <p:ph type="body" idx="1"/>
          </p:nvPr>
        </p:nvSpPr>
        <p:spPr>
          <a:xfrm rot="0">
            <a:off x="839788" y="1681163"/>
            <a:ext cx="5157787" cy="823912"/>
          </a:xfrm>
          <a:prstGeom prst="rect"/>
        </p:spPr>
        <p:txBody>
          <a:bodyPr anchor="b" anchorCtr="0">
            <a:prstTxWarp prst="textNoShape"/>
          </a:bodyPr>
          <a:lstStyle>
            <a:lvl1pPr marL="0" indent="0" defTabSz="914400" eaLnBrk="1" fontAlgn="auto" latinLnBrk="0" hangingPunct="1">
              <a:buNone/>
              <a:defRPr sz="2400" b="1"/>
            </a:lvl1pPr>
            <a:lvl2pPr marL="457200" indent="0" defTabSz="914400" eaLnBrk="1" fontAlgn="auto" latinLnBrk="0" hangingPunct="1">
              <a:buNone/>
              <a:defRPr sz="2000" b="1"/>
            </a:lvl2pPr>
            <a:lvl3pPr marL="914400" indent="0" defTabSz="914400" eaLnBrk="1" fontAlgn="auto" latinLnBrk="0" hangingPunct="1">
              <a:buNone/>
              <a:defRPr sz="1800" b="1"/>
            </a:lvl3pPr>
            <a:lvl4pPr marL="1371600" indent="0" defTabSz="914400" eaLnBrk="1" fontAlgn="auto" latinLnBrk="0" hangingPunct="1">
              <a:buNone/>
              <a:defRPr sz="1600" b="1"/>
            </a:lvl4pPr>
            <a:lvl5pPr marL="1828800" indent="0" defTabSz="914400" eaLnBrk="1" fontAlgn="auto" latinLnBrk="0" hangingPunct="1">
              <a:buNone/>
              <a:defRPr sz="1600" b="1"/>
            </a:lvl5pPr>
            <a:lvl6pPr marL="2286000" indent="0" defTabSz="914400" eaLnBrk="1" fontAlgn="auto" latinLnBrk="0" hangingPunct="1">
              <a:buNone/>
              <a:defRPr sz="1600" b="1"/>
            </a:lvl6pPr>
            <a:lvl7pPr marL="2743200" indent="0" defTabSz="914400" eaLnBrk="1" fontAlgn="auto" latinLnBrk="0" hangingPunct="1">
              <a:buNone/>
              <a:defRPr sz="1600" b="1"/>
            </a:lvl7pPr>
            <a:lvl8pPr marL="3200400" indent="0" defTabSz="914400" eaLnBrk="1" fontAlgn="auto" latinLnBrk="0" hangingPunct="1">
              <a:buNone/>
              <a:defRPr sz="1600" b="1"/>
            </a:lvl8pPr>
            <a:lvl9pPr marL="3200400" indent="0" defTabSz="914400" eaLnBrk="1" fontAlgn="auto" latinLnBrk="0" hangingPunct="1">
              <a:buNone/>
              <a:defRPr sz="1600" b="1"/>
            </a:lvl9pPr>
          </a:lstStyle>
          <a:p>
            <a:pPr marL="0" indent="0"/>
            <a:r>
              <a:rPr lang="zh-CN" altLang="en-US"/>
              <a:t>单击此处编辑母版文本样式</a:t>
            </a:r>
            <a:endParaRPr lang="zh-CN" altLang="en-US"/>
          </a:p>
        </p:txBody>
      </p:sp>
      <p:sp>
        <p:nvSpPr>
          <p:cNvPr id="30" name="内容占位符"/>
          <p:cNvSpPr>
            <a:spLocks noGrp="1"/>
          </p:cNvSpPr>
          <p:nvPr>
            <p:ph idx="2"/>
          </p:nvPr>
        </p:nvSpPr>
        <p:spPr>
          <a:xfrm rot="0">
            <a:off x="839788" y="2505075"/>
            <a:ext cx="5157787" cy="3684585"/>
          </a:xfrm>
          <a:prstGeom prst="rect"/>
        </p:spPr>
        <p:txBody>
          <a:bodyPr/>
          <a:lstStyle>
            <a:lvl1pPr marL="228600" indent="-228600" defTabSz="914400" eaLnBrk="1" fontAlgn="auto" latinLnBrk="0" hangingPunct="1"/>
            <a:lvl2pPr marL="685800" indent="-228600" defTabSz="914400" eaLnBrk="1" fontAlgn="auto" latinLnBrk="0" hangingPunct="1"/>
            <a:lvl3pPr marL="1143000" indent="-228600" defTabSz="914400" eaLnBrk="1" fontAlgn="auto" latinLnBrk="0" hangingPunct="1"/>
            <a:lvl4pPr marL="1600200" indent="-228600" defTabSz="914400" eaLnBrk="1" fontAlgn="auto" latinLnBrk="0" hangingPunct="1"/>
            <a:lvl5pPr marL="2057400" indent="-228600" defTabSz="914400" eaLnBrk="1" fontAlgn="auto" latinLnBrk="0" hangingPunct="1"/>
          </a:lstStyle>
          <a:p>
            <a:pPr marL="228600" indent="-228600"/>
            <a:r>
              <a:rPr lang="zh-CN" altLang="en-US"/>
              <a:t>单击此处编辑母版文本样式</a:t>
            </a:r>
            <a:endParaRPr lang="en-US" altLang="zh-CN"/>
          </a:p>
          <a:p>
            <a:pPr lvl="1" marL="685800" indent="-228600"/>
            <a:r>
              <a:rPr lang="zh-CN" altLang="en-US"/>
              <a:t>二级</a:t>
            </a:r>
            <a:endParaRPr lang="en-US" altLang="zh-CN"/>
          </a:p>
          <a:p>
            <a:pPr lvl="2" marL="1143000" indent="-228600"/>
            <a:r>
              <a:rPr lang="zh-CN" altLang="en-US"/>
              <a:t>三级</a:t>
            </a:r>
            <a:endParaRPr lang="en-US" altLang="zh-CN"/>
          </a:p>
          <a:p>
            <a:pPr lvl="3" marL="1600200" indent="-228600"/>
            <a:r>
              <a:rPr lang="zh-CN" altLang="en-US"/>
              <a:t>四级</a:t>
            </a:r>
            <a:endParaRPr lang="en-US" altLang="zh-CN"/>
          </a:p>
          <a:p>
            <a:pPr lvl="4" marL="2057400" indent="-228600"/>
            <a:r>
              <a:rPr lang="zh-CN" altLang="en-US"/>
              <a:t>五级</a:t>
            </a:r>
            <a:endParaRPr lang="zh-CN" altLang="en-US"/>
          </a:p>
        </p:txBody>
      </p:sp>
      <p:sp>
        <p:nvSpPr>
          <p:cNvPr id="31" name="文本"/>
          <p:cNvSpPr>
            <a:spLocks noGrp="1"/>
          </p:cNvSpPr>
          <p:nvPr>
            <p:ph type="body" idx="3"/>
          </p:nvPr>
        </p:nvSpPr>
        <p:spPr>
          <a:xfrm rot="0">
            <a:off x="6172200" y="1681163"/>
            <a:ext cx="5183187" cy="823912"/>
          </a:xfrm>
          <a:prstGeom prst="rect"/>
        </p:spPr>
        <p:txBody>
          <a:bodyPr anchor="b" anchorCtr="0">
            <a:prstTxWarp prst="textNoShape"/>
          </a:bodyPr>
          <a:lstStyle>
            <a:lvl1pPr marL="0" indent="0" defTabSz="914400" eaLnBrk="1" fontAlgn="auto" latinLnBrk="0" hangingPunct="1">
              <a:buNone/>
              <a:defRPr sz="2400" b="1"/>
            </a:lvl1pPr>
            <a:lvl2pPr marL="457200" indent="0" defTabSz="914400" eaLnBrk="1" fontAlgn="auto" latinLnBrk="0" hangingPunct="1">
              <a:buNone/>
              <a:defRPr sz="2000" b="1"/>
            </a:lvl2pPr>
            <a:lvl3pPr marL="914400" indent="0" defTabSz="914400" eaLnBrk="1" fontAlgn="auto" latinLnBrk="0" hangingPunct="1">
              <a:buNone/>
              <a:defRPr sz="1800" b="1"/>
            </a:lvl3pPr>
            <a:lvl4pPr marL="1371600" indent="0" defTabSz="914400" eaLnBrk="1" fontAlgn="auto" latinLnBrk="0" hangingPunct="1">
              <a:buNone/>
              <a:defRPr sz="1600" b="1"/>
            </a:lvl4pPr>
            <a:lvl5pPr marL="1828800" indent="0" defTabSz="914400" eaLnBrk="1" fontAlgn="auto" latinLnBrk="0" hangingPunct="1">
              <a:buNone/>
              <a:defRPr sz="1600" b="1"/>
            </a:lvl5pPr>
            <a:lvl6pPr marL="2286000" indent="0" defTabSz="914400" eaLnBrk="1" fontAlgn="auto" latinLnBrk="0" hangingPunct="1">
              <a:buNone/>
              <a:defRPr sz="1600" b="1"/>
            </a:lvl6pPr>
            <a:lvl7pPr marL="2743200" indent="0" defTabSz="914400" eaLnBrk="1" fontAlgn="auto" latinLnBrk="0" hangingPunct="1">
              <a:buNone/>
              <a:defRPr sz="1600" b="1"/>
            </a:lvl7pPr>
            <a:lvl8pPr marL="3200400" indent="0" defTabSz="914400" eaLnBrk="1" fontAlgn="auto" latinLnBrk="0" hangingPunct="1">
              <a:buNone/>
              <a:defRPr sz="1600" b="1"/>
            </a:lvl8pPr>
            <a:lvl9pPr marL="3200400" indent="0" defTabSz="914400" eaLnBrk="1" fontAlgn="auto" latinLnBrk="0" hangingPunct="1">
              <a:buNone/>
              <a:defRPr sz="1600" b="1"/>
            </a:lvl9pPr>
          </a:lstStyle>
          <a:p>
            <a:pPr marL="0" indent="0"/>
            <a:r>
              <a:rPr lang="zh-CN" altLang="en-US"/>
              <a:t>单击此处编辑母版文本样式</a:t>
            </a:r>
            <a:endParaRPr lang="zh-CN" altLang="en-US"/>
          </a:p>
        </p:txBody>
      </p:sp>
      <p:sp>
        <p:nvSpPr>
          <p:cNvPr id="32" name="内容占位符"/>
          <p:cNvSpPr>
            <a:spLocks noGrp="1"/>
          </p:cNvSpPr>
          <p:nvPr>
            <p:ph idx="4"/>
          </p:nvPr>
        </p:nvSpPr>
        <p:spPr>
          <a:xfrm rot="0">
            <a:off x="6172200" y="2505075"/>
            <a:ext cx="5183187" cy="3684585"/>
          </a:xfrm>
          <a:prstGeom prst="rect"/>
        </p:spPr>
        <p:txBody>
          <a:bodyPr/>
          <a:lstStyle>
            <a:lvl1pPr marL="228600" indent="-228600" defTabSz="914400" eaLnBrk="1" fontAlgn="auto" latinLnBrk="0" hangingPunct="1"/>
            <a:lvl2pPr marL="685800" indent="-228600" defTabSz="914400" eaLnBrk="1" fontAlgn="auto" latinLnBrk="0" hangingPunct="1"/>
            <a:lvl3pPr marL="1143000" indent="-228600" defTabSz="914400" eaLnBrk="1" fontAlgn="auto" latinLnBrk="0" hangingPunct="1"/>
            <a:lvl4pPr marL="1600200" indent="-228600" defTabSz="914400" eaLnBrk="1" fontAlgn="auto" latinLnBrk="0" hangingPunct="1"/>
            <a:lvl5pPr marL="2057400" indent="-228600" defTabSz="914400" eaLnBrk="1" fontAlgn="auto" latinLnBrk="0" hangingPunct="1"/>
          </a:lstStyle>
          <a:p>
            <a:pPr marL="228600" indent="-228600"/>
            <a:r>
              <a:rPr lang="zh-CN" altLang="en-US"/>
              <a:t>单击此处编辑母版文本样式</a:t>
            </a:r>
            <a:endParaRPr lang="en-US" altLang="zh-CN"/>
          </a:p>
          <a:p>
            <a:pPr lvl="1" marL="685800" indent="-228600"/>
            <a:r>
              <a:rPr lang="zh-CN" altLang="en-US"/>
              <a:t>二级</a:t>
            </a:r>
            <a:endParaRPr lang="en-US" altLang="zh-CN"/>
          </a:p>
          <a:p>
            <a:pPr lvl="2" marL="1143000" indent="-228600"/>
            <a:r>
              <a:rPr lang="zh-CN" altLang="en-US"/>
              <a:t>三级</a:t>
            </a:r>
            <a:endParaRPr lang="en-US" altLang="zh-CN"/>
          </a:p>
          <a:p>
            <a:pPr lvl="3" marL="1600200" indent="-228600"/>
            <a:r>
              <a:rPr lang="zh-CN" altLang="en-US"/>
              <a:t>四级</a:t>
            </a:r>
            <a:endParaRPr lang="en-US" altLang="zh-CN"/>
          </a:p>
          <a:p>
            <a:pPr lvl="4" marL="2057400" indent="-228600"/>
            <a:r>
              <a:rPr lang="zh-CN" altLang="en-US"/>
              <a:t>五级</a:t>
            </a:r>
            <a:endParaRPr lang="zh-CN" altLang="en-US"/>
          </a:p>
        </p:txBody>
      </p:sp>
      <p:sp>
        <p:nvSpPr>
          <p:cNvPr id="33"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34"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35"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614834017"/>
      </p:ext>
    </p:extLst>
  </p:cSld>
  <p:clrMapOvr>
    <a:masterClrMapping/>
  </p:clrMapOvr>
</p:sldLayout>
</file>

<file path=ppt/slideLayouts/slideLayout6.xml><?xml version="1.0" encoding="utf-8"?>
<p:sldLayout xmlns:p="http://schemas.openxmlformats.org/presentationml/2006/main" xmlns:a="http://schemas.openxmlformats.org/drawingml/2006/main" xmlns:r="http://schemas.openxmlformats.org/officeDocument/2006/relationships" preserve="1" type="titleOnly">
  <p:cSld name="仅标题">
    <p:spTree>
      <p:nvGrpSpPr>
        <p:cNvPr id="1" name=""/>
        <p:cNvGrpSpPr/>
        <p:nvPr/>
      </p:nvGrpSpPr>
      <p:grpSpPr>
        <a:xfrm>
          <a:off x="0" y="0"/>
          <a:ext cx="0" cy="0"/>
          <a:chOff x="0" y="0"/>
          <a:chExt cx="0" cy="0"/>
        </a:xfrm>
      </p:grpSpPr>
      <p:sp>
        <p:nvSpPr>
          <p:cNvPr id="36" name="标题"/>
          <p:cNvSpPr>
            <a:spLocks noGrp="1"/>
          </p:cNvSpPr>
          <p:nvPr>
            <p:ph type="title"/>
          </p:nvPr>
        </p:nvSpPr>
        <p:spPr>
          <a:xfrm rot="0">
            <a:off x="838200" y="365124"/>
            <a:ext cx="10515600" cy="1325562"/>
          </a:xfrm>
          <a:prstGeom prst="rect"/>
        </p:spPr>
        <p:txBody>
          <a:bodyPr/>
          <a:lstStyle>
            <a:lvl1pPr marL="0" indent="0" defTabSz="914400" eaLnBrk="1" fontAlgn="auto" latinLnBrk="0" hangingPunct="1"/>
          </a:lstStyle>
          <a:p>
            <a:pPr marL="0" indent="0"/>
            <a:r>
              <a:rPr lang="zh-CN" altLang="en-US"/>
              <a:t>单击此处编辑母版标题样式</a:t>
            </a:r>
            <a:endParaRPr lang="zh-CN" altLang="en-US"/>
          </a:p>
        </p:txBody>
      </p:sp>
      <p:sp>
        <p:nvSpPr>
          <p:cNvPr id="37"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38"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39"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1957202838"/>
      </p:ext>
    </p:extLst>
  </p:cSld>
  <p:clrMapOvr>
    <a:masterClrMapping/>
  </p:clrMapOvr>
</p:sldLayout>
</file>

<file path=ppt/slideLayouts/slideLayout7.xml><?xml version="1.0" encoding="utf-8"?>
<p:sldLayout xmlns:p="http://schemas.openxmlformats.org/presentationml/2006/main" xmlns:a="http://schemas.openxmlformats.org/drawingml/2006/main" xmlns:r="http://schemas.openxmlformats.org/officeDocument/2006/relationships" preserve="1" type="blank">
  <p:cSld name="空白">
    <p:spTree>
      <p:nvGrpSpPr>
        <p:cNvPr id="1" name=""/>
        <p:cNvGrpSpPr/>
        <p:nvPr/>
      </p:nvGrpSpPr>
      <p:grpSpPr>
        <a:xfrm>
          <a:off x="0" y="0"/>
          <a:ext cx="0" cy="0"/>
          <a:chOff x="0" y="0"/>
          <a:chExt cx="0" cy="0"/>
        </a:xfrm>
      </p:grpSpPr>
      <p:sp>
        <p:nvSpPr>
          <p:cNvPr id="40"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41"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42"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1505825687"/>
      </p:ext>
    </p:extLst>
  </p:cSld>
  <p:clrMapOvr>
    <a:masterClrMapping/>
  </p:clrMapOvr>
</p:sldLayout>
</file>

<file path=ppt/slideLayouts/slideLayout8.xml><?xml version="1.0" encoding="utf-8"?>
<p:sldLayout xmlns:p="http://schemas.openxmlformats.org/presentationml/2006/main" xmlns:a="http://schemas.openxmlformats.org/drawingml/2006/main" xmlns:r="http://schemas.openxmlformats.org/officeDocument/2006/relationships" preserve="1" type="objTx">
  <p:cSld name="内容与标题">
    <p:spTree>
      <p:nvGrpSpPr>
        <p:cNvPr id="1" name=""/>
        <p:cNvGrpSpPr/>
        <p:nvPr/>
      </p:nvGrpSpPr>
      <p:grpSpPr>
        <a:xfrm>
          <a:off x="0" y="0"/>
          <a:ext cx="0" cy="0"/>
          <a:chOff x="0" y="0"/>
          <a:chExt cx="0" cy="0"/>
        </a:xfrm>
      </p:grpSpPr>
      <p:sp>
        <p:nvSpPr>
          <p:cNvPr id="43" name="标题"/>
          <p:cNvSpPr>
            <a:spLocks noGrp="1"/>
          </p:cNvSpPr>
          <p:nvPr>
            <p:ph type="title"/>
          </p:nvPr>
        </p:nvSpPr>
        <p:spPr>
          <a:xfrm rot="0">
            <a:off x="839788" y="457200"/>
            <a:ext cx="3932237" cy="1600200"/>
          </a:xfrm>
          <a:prstGeom prst="rect"/>
        </p:spPr>
        <p:txBody>
          <a:bodyPr anchor="b" anchorCtr="0">
            <a:prstTxWarp prst="textNoShape"/>
          </a:bodyPr>
          <a:lstStyle>
            <a:lvl1pPr marL="0" indent="0" defTabSz="914400" eaLnBrk="1" fontAlgn="auto" latinLnBrk="0" hangingPunct="1">
              <a:defRPr sz="3200"/>
            </a:lvl1pPr>
          </a:lstStyle>
          <a:p>
            <a:pPr marL="0" indent="0"/>
            <a:r>
              <a:rPr lang="zh-CN" altLang="en-US"/>
              <a:t>单击此处编辑母版标题样式</a:t>
            </a:r>
            <a:endParaRPr lang="zh-CN" altLang="en-US"/>
          </a:p>
        </p:txBody>
      </p:sp>
      <p:sp>
        <p:nvSpPr>
          <p:cNvPr id="44" name="内容占位符"/>
          <p:cNvSpPr>
            <a:spLocks noGrp="1"/>
          </p:cNvSpPr>
          <p:nvPr>
            <p:ph idx="1"/>
          </p:nvPr>
        </p:nvSpPr>
        <p:spPr>
          <a:xfrm rot="0">
            <a:off x="5183188" y="987425"/>
            <a:ext cx="6172200" cy="4873625"/>
          </a:xfrm>
          <a:prstGeom prst="rect"/>
        </p:spPr>
        <p:txBody>
          <a:bodyPr/>
          <a:lstStyle>
            <a:lvl1pPr marL="228600" indent="-228600" defTabSz="914400" eaLnBrk="1" fontAlgn="auto" latinLnBrk="0" hangingPunct="1">
              <a:defRPr sz="3200"/>
            </a:lvl1pPr>
            <a:lvl2pPr marL="685800" indent="-228600" defTabSz="914400" eaLnBrk="1" fontAlgn="auto" latinLnBrk="0" hangingPunct="1">
              <a:defRPr sz="2800"/>
            </a:lvl2pPr>
            <a:lvl3pPr marL="1143000" indent="-228600" defTabSz="914400" eaLnBrk="1" fontAlgn="auto" latinLnBrk="0" hangingPunct="1">
              <a:defRPr sz="2400"/>
            </a:lvl3pPr>
            <a:lvl4pPr marL="1600200" indent="-228600" defTabSz="914400" eaLnBrk="1" fontAlgn="auto" latinLnBrk="0" hangingPunct="1">
              <a:defRPr sz="2000"/>
            </a:lvl4pPr>
            <a:lvl5pPr marL="2057400" indent="-228600" defTabSz="914400" eaLnBrk="1" fontAlgn="auto" latinLnBrk="0" hangingPunct="1">
              <a:defRPr sz="2000"/>
            </a:lvl5pPr>
          </a:lstStyle>
          <a:p>
            <a:pPr marL="228600" indent="-228600"/>
            <a:r>
              <a:rPr lang="zh-CN" altLang="en-US"/>
              <a:t>单击此处编辑母版文本样式</a:t>
            </a:r>
            <a:endParaRPr lang="en-US" altLang="zh-CN"/>
          </a:p>
          <a:p>
            <a:pPr lvl="1" marL="685800" indent="-228600"/>
            <a:r>
              <a:rPr lang="zh-CN" altLang="en-US"/>
              <a:t>二级</a:t>
            </a:r>
            <a:endParaRPr lang="en-US" altLang="zh-CN"/>
          </a:p>
          <a:p>
            <a:pPr lvl="2" marL="1143000" indent="-228600"/>
            <a:r>
              <a:rPr lang="zh-CN" altLang="en-US"/>
              <a:t>三级</a:t>
            </a:r>
            <a:endParaRPr lang="en-US" altLang="zh-CN"/>
          </a:p>
          <a:p>
            <a:pPr lvl="3" marL="1600200" indent="-228600"/>
            <a:r>
              <a:rPr lang="zh-CN" altLang="en-US"/>
              <a:t>四级</a:t>
            </a:r>
            <a:endParaRPr lang="en-US" altLang="zh-CN"/>
          </a:p>
          <a:p>
            <a:pPr lvl="4" marL="2057400" indent="-228600"/>
            <a:r>
              <a:rPr lang="zh-CN" altLang="en-US"/>
              <a:t>五级</a:t>
            </a:r>
            <a:endParaRPr lang="zh-CN" altLang="en-US"/>
          </a:p>
        </p:txBody>
      </p:sp>
      <p:sp>
        <p:nvSpPr>
          <p:cNvPr id="45" name="文本"/>
          <p:cNvSpPr>
            <a:spLocks noGrp="1"/>
          </p:cNvSpPr>
          <p:nvPr>
            <p:ph type="body" idx="2"/>
          </p:nvPr>
        </p:nvSpPr>
        <p:spPr>
          <a:xfrm rot="0">
            <a:off x="839788" y="2057400"/>
            <a:ext cx="3932237" cy="3811587"/>
          </a:xfrm>
          <a:prstGeom prst="rect"/>
        </p:spPr>
        <p:txBody>
          <a:bodyPr/>
          <a:lstStyle>
            <a:lvl1pPr marL="0" indent="0" defTabSz="914400" eaLnBrk="1" fontAlgn="auto" latinLnBrk="0" hangingPunct="1">
              <a:buNone/>
              <a:defRPr sz="1600"/>
            </a:lvl1pPr>
            <a:lvl2pPr marL="457200" indent="0" defTabSz="914400" eaLnBrk="1" fontAlgn="auto" latinLnBrk="0" hangingPunct="1">
              <a:buNone/>
              <a:defRPr sz="1400"/>
            </a:lvl2pPr>
            <a:lvl3pPr marL="914400" indent="0" defTabSz="914400" eaLnBrk="1" fontAlgn="auto" latinLnBrk="0" hangingPunct="1">
              <a:buNone/>
              <a:defRPr sz="1200"/>
            </a:lvl3pPr>
            <a:lvl4pPr marL="1371600" indent="0" defTabSz="914400" eaLnBrk="1" fontAlgn="auto" latinLnBrk="0" hangingPunct="1">
              <a:buNone/>
              <a:defRPr sz="1000"/>
            </a:lvl4pPr>
            <a:lvl5pPr marL="1828800" indent="0" defTabSz="914400" eaLnBrk="1" fontAlgn="auto" latinLnBrk="0" hangingPunct="1">
              <a:buNone/>
              <a:defRPr sz="1000"/>
            </a:lvl5pPr>
            <a:lvl6pPr marL="2286000" indent="0" defTabSz="914400" eaLnBrk="1" fontAlgn="auto" latinLnBrk="0" hangingPunct="1">
              <a:buNone/>
              <a:defRPr sz="1000"/>
            </a:lvl6pPr>
            <a:lvl7pPr marL="2743200" indent="0" defTabSz="914400" eaLnBrk="1" fontAlgn="auto" latinLnBrk="0" hangingPunct="1">
              <a:buNone/>
              <a:defRPr sz="1000"/>
            </a:lvl7pPr>
            <a:lvl8pPr marL="3200400" indent="0" defTabSz="914400" eaLnBrk="1" fontAlgn="auto" latinLnBrk="0" hangingPunct="1">
              <a:buNone/>
              <a:defRPr sz="1000"/>
            </a:lvl8pPr>
            <a:lvl9pPr marL="3200400" indent="0" defTabSz="914400" eaLnBrk="1" fontAlgn="auto" latinLnBrk="0" hangingPunct="1">
              <a:buNone/>
              <a:defRPr sz="1000"/>
            </a:lvl9pPr>
          </a:lstStyle>
          <a:p>
            <a:pPr marL="0" indent="0"/>
            <a:r>
              <a:rPr lang="zh-CN" altLang="en-US"/>
              <a:t>单击此处编辑母版文本样式</a:t>
            </a:r>
            <a:endParaRPr lang="zh-CN" altLang="en-US"/>
          </a:p>
        </p:txBody>
      </p:sp>
      <p:sp>
        <p:nvSpPr>
          <p:cNvPr id="46"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47"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48"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325454888"/>
      </p:ext>
    </p:extLst>
  </p:cSld>
  <p:clrMapOvr>
    <a:masterClrMapping/>
  </p:clrMapOvr>
</p:sldLayout>
</file>

<file path=ppt/slideLayouts/slideLayout9.xml><?xml version="1.0" encoding="utf-8"?>
<p:sldLayout xmlns:p="http://schemas.openxmlformats.org/presentationml/2006/main" xmlns:a="http://schemas.openxmlformats.org/drawingml/2006/main" xmlns:r="http://schemas.openxmlformats.org/officeDocument/2006/relationships" preserve="1" type="picTx">
  <p:cSld name="图片与标题">
    <p:spTree>
      <p:nvGrpSpPr>
        <p:cNvPr id="1" name=""/>
        <p:cNvGrpSpPr/>
        <p:nvPr/>
      </p:nvGrpSpPr>
      <p:grpSpPr>
        <a:xfrm>
          <a:off x="0" y="0"/>
          <a:ext cx="0" cy="0"/>
          <a:chOff x="0" y="0"/>
          <a:chExt cx="0" cy="0"/>
        </a:xfrm>
      </p:grpSpPr>
      <p:sp>
        <p:nvSpPr>
          <p:cNvPr id="49" name="标题"/>
          <p:cNvSpPr>
            <a:spLocks noGrp="1"/>
          </p:cNvSpPr>
          <p:nvPr>
            <p:ph type="title"/>
          </p:nvPr>
        </p:nvSpPr>
        <p:spPr>
          <a:xfrm rot="0">
            <a:off x="839788" y="457200"/>
            <a:ext cx="3932237" cy="1600200"/>
          </a:xfrm>
          <a:prstGeom prst="rect"/>
        </p:spPr>
        <p:txBody>
          <a:bodyPr anchor="b" anchorCtr="0">
            <a:prstTxWarp prst="textNoShape"/>
          </a:bodyPr>
          <a:lstStyle>
            <a:lvl1pPr marL="0" indent="0" defTabSz="914400" eaLnBrk="1" fontAlgn="auto" latinLnBrk="0" hangingPunct="1">
              <a:defRPr sz="3200"/>
            </a:lvl1pPr>
          </a:lstStyle>
          <a:p>
            <a:pPr marL="0" indent="0"/>
            <a:r>
              <a:rPr lang="zh-CN" altLang="en-US"/>
              <a:t>单击此处编辑母版标题样式</a:t>
            </a:r>
            <a:endParaRPr lang="zh-CN" altLang="en-US"/>
          </a:p>
        </p:txBody>
      </p:sp>
      <p:sp>
        <p:nvSpPr>
          <p:cNvPr id="50" name="图片"/>
          <p:cNvSpPr>
            <a:spLocks noGrp="1"/>
          </p:cNvSpPr>
          <p:nvPr>
            <p:ph type="pic" idx="1"/>
          </p:nvPr>
        </p:nvSpPr>
        <p:spPr>
          <a:xfrm rot="0">
            <a:off x="5183188" y="987425"/>
            <a:ext cx="6172200" cy="4873625"/>
          </a:xfrm>
          <a:prstGeom prst="rect"/>
        </p:spPr>
        <p:txBody>
          <a:bodyPr/>
          <a:p/>
        </p:txBody>
      </p:sp>
      <p:sp>
        <p:nvSpPr>
          <p:cNvPr id="51" name="文本"/>
          <p:cNvSpPr>
            <a:spLocks noGrp="1"/>
          </p:cNvSpPr>
          <p:nvPr>
            <p:ph type="body" idx="2"/>
          </p:nvPr>
        </p:nvSpPr>
        <p:spPr>
          <a:xfrm rot="0">
            <a:off x="839788" y="2057400"/>
            <a:ext cx="3932237" cy="3811587"/>
          </a:xfrm>
          <a:prstGeom prst="rect"/>
        </p:spPr>
        <p:txBody>
          <a:bodyPr/>
          <a:lstStyle>
            <a:lvl1pPr marL="0" indent="0" defTabSz="914400" eaLnBrk="1" fontAlgn="auto" latinLnBrk="0" hangingPunct="1">
              <a:buNone/>
              <a:defRPr sz="1600"/>
            </a:lvl1pPr>
            <a:lvl2pPr marL="457200" indent="0" defTabSz="914400" eaLnBrk="1" fontAlgn="auto" latinLnBrk="0" hangingPunct="1">
              <a:buNone/>
              <a:defRPr sz="1400"/>
            </a:lvl2pPr>
            <a:lvl3pPr marL="914400" indent="0" defTabSz="914400" eaLnBrk="1" fontAlgn="auto" latinLnBrk="0" hangingPunct="1">
              <a:buNone/>
              <a:defRPr sz="1200"/>
            </a:lvl3pPr>
            <a:lvl4pPr marL="1371600" indent="0" defTabSz="914400" eaLnBrk="1" fontAlgn="auto" latinLnBrk="0" hangingPunct="1">
              <a:buNone/>
              <a:defRPr sz="1000"/>
            </a:lvl4pPr>
            <a:lvl5pPr marL="1828800" indent="0" defTabSz="914400" eaLnBrk="1" fontAlgn="auto" latinLnBrk="0" hangingPunct="1">
              <a:buNone/>
              <a:defRPr sz="1000"/>
            </a:lvl5pPr>
            <a:lvl6pPr marL="2286000" indent="0" defTabSz="914400" eaLnBrk="1" fontAlgn="auto" latinLnBrk="0" hangingPunct="1">
              <a:buNone/>
              <a:defRPr sz="1000"/>
            </a:lvl6pPr>
            <a:lvl7pPr marL="2743200" indent="0" defTabSz="914400" eaLnBrk="1" fontAlgn="auto" latinLnBrk="0" hangingPunct="1">
              <a:buNone/>
              <a:defRPr sz="1000"/>
            </a:lvl7pPr>
            <a:lvl8pPr marL="3200400" indent="0" defTabSz="914400" eaLnBrk="1" fontAlgn="auto" latinLnBrk="0" hangingPunct="1">
              <a:buNone/>
              <a:defRPr sz="1000"/>
            </a:lvl8pPr>
            <a:lvl9pPr marL="3200400" indent="0" defTabSz="914400" eaLnBrk="1" fontAlgn="auto" latinLnBrk="0" hangingPunct="1">
              <a:buNone/>
              <a:defRPr sz="1000"/>
            </a:lvl9pPr>
          </a:lstStyle>
          <a:p>
            <a:pPr marL="0" indent="0"/>
            <a:r>
              <a:rPr lang="zh-CN" altLang="en-US"/>
              <a:t>单击此处编辑母版文本样式</a:t>
            </a:r>
            <a:endParaRPr lang="zh-CN" altLang="en-US"/>
          </a:p>
        </p:txBody>
      </p:sp>
      <p:sp>
        <p:nvSpPr>
          <p:cNvPr id="52" name="日期占位符"/>
          <p:cNvSpPr>
            <a:spLocks noGrp="1"/>
          </p:cNvSpPr>
          <p:nvPr>
            <p:ph type="dt" idx="10"/>
          </p:nvPr>
        </p:nvSpPr>
        <p:spPr>
          <a:xfrm rot="0">
            <a:off x="8382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datetime5">
              <a:rPr lang="zh-CN" altLang="en-US"/>
              <a:t>2026/4/23</a:t>
            </a:fld>
            <a:endParaRPr lang="zh-CN" altLang="en-US"/>
          </a:p>
        </p:txBody>
      </p:sp>
      <p:sp>
        <p:nvSpPr>
          <p:cNvPr id="53" name="页脚占位符"/>
          <p:cNvSpPr>
            <a:spLocks noGrp="1"/>
          </p:cNvSpPr>
          <p:nvPr>
            <p:ph type="ftr" idx="11"/>
          </p:nvPr>
        </p:nvSpPr>
        <p:spPr>
          <a:xfrm rot="0">
            <a:off x="4038600" y="6356349"/>
            <a:ext cx="41148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endParaRPr lang="zh-CN" altLang="en-US"/>
          </a:p>
        </p:txBody>
      </p:sp>
      <p:sp>
        <p:nvSpPr>
          <p:cNvPr id="54" name="编号占位符"/>
          <p:cNvSpPr>
            <a:spLocks noGrp="1"/>
          </p:cNvSpPr>
          <p:nvPr>
            <p:ph type="sldNum" idx="12"/>
          </p:nvPr>
        </p:nvSpPr>
        <p:spPr>
          <a:xfrm rot="0">
            <a:off x="8610600" y="6356349"/>
            <a:ext cx="2743200" cy="365125"/>
          </a:xfrm>
          <a:prstGeom prst="rect"/>
        </p:spPr>
        <p:txBody>
          <a:bodyPr/>
          <a:lstStyle>
            <a:lvl1pPr marL="0" indent="0" defTabSz="914400" eaLnBrk="1" fontAlgn="auto" latinLnBrk="0" hangingPunct="1">
              <a:defRPr>
                <a:latin typeface="等线" pitchFamily="0" charset="0"/>
                <a:ea typeface="等线" pitchFamily="0" charset="0"/>
                <a:cs typeface="等线" pitchFamily="0" charset="0"/>
              </a:defRPr>
            </a:lvl1pPr>
          </a:lstStyle>
          <a:p>
            <a:pPr marL="0" indent="0"/>
            <a:fld id="{CAD2D6BD-DE1B-4B5F-8B41-2702339687B9}" type="slidenum">
              <a:rPr lang="zh-CN" altLang="en-US"/>
              <a:t>‹#›</a:t>
            </a:fld>
            <a:endParaRPr lang="zh-CN" altLang="en-US"/>
          </a:p>
        </p:txBody>
      </p:sp>
    </p:spTree>
    <p:extLst>
      <p:ext uri="{BB962C8B-B14F-4D97-AF65-F5344CB8AC3E}">
        <p14:creationId xmlns:p14="http://schemas.microsoft.com/office/powerpoint/2010/main" val="1981912037"/>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s>
</file>

<file path=ppt/slideMasters/slideMaster1.xml><?xml version="1.0" encoding="utf-8"?>
<p:sldMaster xmlns:p="http://schemas.openxmlformats.org/presentationml/2006/main" xmlns:r="http://schemas.openxmlformats.org/officeDocument/2006/relationships" xmlns:a="http://schemas.openxmlformats.org/drawingml/2006/main">
  <p:cSld>
    <p:bg>
      <p:bgPr>
        <a:solidFill>
          <a:schemeClr val="bg1"/>
        </a:solidFill>
      </p:bgPr>
    </p:bg>
    <p:spTree>
      <p:nvGrpSpPr>
        <p:cNvPr id="1" name=""/>
        <p:cNvGrpSpPr/>
        <p:nvPr/>
      </p:nvGrpSpPr>
      <p:grpSpPr>
        <a:xfrm>
          <a:off x="0" y="0"/>
          <a:ext cx="0" cy="0"/>
          <a:chOff x="0" y="0"/>
          <a:chExt cx="0" cy="0"/>
        </a:xfrm>
      </p:grpSpPr>
      <p:sp>
        <p:nvSpPr>
          <p:cNvPr id="2" name="标题"/>
          <p:cNvSpPr>
            <a:spLocks noGrp="1"/>
          </p:cNvSpPr>
          <p:nvPr>
            <p:ph type="title"/>
          </p:nvPr>
        </p:nvSpPr>
        <p:spPr>
          <a:xfrm rot="0">
            <a:off x="838200" y="365124"/>
            <a:ext cx="10515600" cy="1325562"/>
          </a:xfrm>
          <a:prstGeom prst="rect"/>
          <a:noFill/>
          <a:ln w="9525" cmpd="sng" cap="flat">
            <a:noFill/>
            <a:prstDash val="solid"/>
            <a:miter/>
          </a:ln>
        </p:spPr>
        <p:txBody>
          <a:bodyPr vert="horz" wrap="square" lIns="91440" tIns="45720" rIns="91440" bIns="45720" anchor="ctr" anchorCtr="0">
            <a:prstTxWarp prst="textNoShape"/>
          </a:bodyPr>
          <a:lstStyle/>
          <a:p>
            <a:r>
              <a:rPr lang="zh-CN" altLang="en-US"/>
              <a:t>单击此处编辑母版标题样式</a:t>
            </a:r>
            <a:endParaRPr lang="zh-CN" altLang="en-US"/>
          </a:p>
        </p:txBody>
      </p:sp>
      <p:sp>
        <p:nvSpPr>
          <p:cNvPr id="3" name="文本"/>
          <p:cNvSpPr>
            <a:spLocks noGrp="1"/>
          </p:cNvSpPr>
          <p:nvPr>
            <p:ph type="body" idx="1"/>
          </p:nvPr>
        </p:nvSpPr>
        <p:spPr>
          <a:xfrm rot="0">
            <a:off x="838200" y="1825625"/>
            <a:ext cx="10515600" cy="4351338"/>
          </a:xfrm>
          <a:prstGeom prst="rect"/>
          <a:noFill/>
          <a:ln w="9525" cmpd="sng" cap="flat">
            <a:noFill/>
            <a:prstDash val="solid"/>
            <a:miter/>
          </a:ln>
        </p:spPr>
        <p:txBody>
          <a:bodyPr vert="horz" wrap="square" lIns="91440" tIns="45720" rIns="91440" bIns="45720" anchor="t" anchorCtr="0">
            <a:prstTxWarp prst="textNoShape"/>
          </a:bodyPr>
          <a:lstStyle/>
          <a:p>
            <a:r>
              <a:rPr lang="zh-CN" altLang="en-US"/>
              <a:t>单击此处编辑母版文本样式</a:t>
            </a:r>
            <a:endParaRPr lang="en-US" altLang="zh-CN"/>
          </a:p>
          <a:p>
            <a:pPr lvl="1"/>
            <a:r>
              <a:rPr lang="zh-CN" altLang="en-US"/>
              <a:t>二级</a:t>
            </a:r>
            <a:endParaRPr lang="en-US" altLang="zh-CN"/>
          </a:p>
          <a:p>
            <a:pPr lvl="2"/>
            <a:r>
              <a:rPr lang="zh-CN" altLang="en-US"/>
              <a:t>三级</a:t>
            </a:r>
            <a:endParaRPr lang="en-US" altLang="zh-CN"/>
          </a:p>
          <a:p>
            <a:pPr lvl="3"/>
            <a:r>
              <a:rPr lang="zh-CN" altLang="en-US"/>
              <a:t>四级</a:t>
            </a:r>
            <a:endParaRPr lang="en-US" altLang="zh-CN"/>
          </a:p>
          <a:p>
            <a:pPr lvl="4"/>
            <a:r>
              <a:rPr lang="zh-CN" altLang="en-US"/>
              <a:t>五级</a:t>
            </a:r>
            <a:endParaRPr lang="zh-CN" altLang="en-US"/>
          </a:p>
        </p:txBody>
      </p:sp>
      <p:sp>
        <p:nvSpPr>
          <p:cNvPr id="4" name="日期占位符"/>
          <p:cNvSpPr>
            <a:spLocks noGrp="1"/>
          </p:cNvSpPr>
          <p:nvPr>
            <p:ph type="dt" idx="2"/>
          </p:nvPr>
        </p:nvSpPr>
        <p:spPr>
          <a:xfrm rot="0">
            <a:off x="838200" y="6356349"/>
            <a:ext cx="2743200" cy="365125"/>
          </a:xfrm>
          <a:prstGeom prst="rect"/>
          <a:noFill/>
          <a:ln w="9525" cmpd="sng" cap="flat">
            <a:noFill/>
            <a:prstDash val="solid"/>
            <a:miter/>
          </a:ln>
        </p:spPr>
        <p:txBody>
          <a:bodyPr vert="horz" wrap="square" lIns="91440" tIns="45720" rIns="91440" bIns="45720" anchor="ctr" anchorCtr="0">
            <a:prstTxWarp prst="textNoShape"/>
          </a:bodyPr>
          <a:lstStyle>
            <a:lvl1pPr algn="l" defTabSz="914400" eaLnBrk="1" fontAlgn="base" latinLnBrk="0" hangingPunct="0">
              <a:defRPr sz="1200">
                <a:solidFill>
                  <a:srgbClr val="898989"/>
                </a:solidFill>
                <a:latin typeface="等线" pitchFamily="0" charset="0"/>
                <a:ea typeface="等线" pitchFamily="0" charset="0"/>
                <a:cs typeface="等线" pitchFamily="0" charset="0"/>
              </a:defRPr>
            </a:lvl1pPr>
          </a:lstStyle>
          <a:p>
            <a:fld id="{CAD2D6BD-DE1B-4B5F-8B41-2702339687B9}" type="datetime5">
              <a:rPr lang="zh-CN" altLang="en-US"/>
              <a:t>2026/4/23</a:t>
            </a:fld>
            <a:endParaRPr lang="zh-CN" altLang="en-US"/>
          </a:p>
        </p:txBody>
      </p:sp>
      <p:sp>
        <p:nvSpPr>
          <p:cNvPr id="5" name="页脚占位符"/>
          <p:cNvSpPr>
            <a:spLocks noGrp="1"/>
          </p:cNvSpPr>
          <p:nvPr>
            <p:ph type="ftr" idx="3"/>
          </p:nvPr>
        </p:nvSpPr>
        <p:spPr>
          <a:xfrm rot="0">
            <a:off x="4038600" y="6356349"/>
            <a:ext cx="4114800" cy="365125"/>
          </a:xfrm>
          <a:prstGeom prst="rect"/>
          <a:noFill/>
          <a:ln w="9525" cmpd="sng" cap="flat">
            <a:noFill/>
            <a:prstDash val="solid"/>
            <a:miter/>
          </a:ln>
        </p:spPr>
        <p:txBody>
          <a:bodyPr vert="horz" wrap="square" lIns="91440" tIns="45720" rIns="91440" bIns="45720" anchor="ctr" anchorCtr="0">
            <a:prstTxWarp prst="textNoShape"/>
          </a:bodyPr>
          <a:lstStyle>
            <a:lvl1pPr algn="ctr" defTabSz="914400" eaLnBrk="1" fontAlgn="base" latinLnBrk="0" hangingPunct="0">
              <a:defRPr sz="1200">
                <a:solidFill>
                  <a:srgbClr val="898989"/>
                </a:solidFill>
                <a:latin typeface="等线" pitchFamily="0" charset="0"/>
                <a:ea typeface="等线" pitchFamily="0" charset="0"/>
                <a:cs typeface="等线" pitchFamily="0" charset="0"/>
              </a:defRPr>
            </a:lvl1pPr>
          </a:lstStyle>
          <a:p>
            <a:endParaRPr lang="zh-CN" altLang="en-US"/>
          </a:p>
        </p:txBody>
      </p:sp>
      <p:sp>
        <p:nvSpPr>
          <p:cNvPr id="6" name="编号占位符"/>
          <p:cNvSpPr>
            <a:spLocks noGrp="1"/>
          </p:cNvSpPr>
          <p:nvPr>
            <p:ph type="sldNum" idx="4"/>
          </p:nvPr>
        </p:nvSpPr>
        <p:spPr>
          <a:xfrm rot="0">
            <a:off x="8610600" y="6356349"/>
            <a:ext cx="2743200" cy="365125"/>
          </a:xfrm>
          <a:prstGeom prst="rect"/>
          <a:noFill/>
          <a:ln w="9525" cmpd="sng" cap="flat">
            <a:noFill/>
            <a:prstDash val="solid"/>
            <a:miter/>
          </a:ln>
        </p:spPr>
        <p:txBody>
          <a:bodyPr vert="horz" wrap="square" lIns="91440" tIns="45720" rIns="91440" bIns="45720" anchor="ctr" anchorCtr="0">
            <a:prstTxWarp prst="textNoShape"/>
          </a:bodyPr>
          <a:lstStyle>
            <a:lvl1pPr algn="r" defTabSz="914400" eaLnBrk="1" fontAlgn="base" latinLnBrk="0" hangingPunct="0">
              <a:defRPr sz="1200">
                <a:solidFill>
                  <a:srgbClr val="898989"/>
                </a:solidFill>
                <a:latin typeface="等线" pitchFamily="0" charset="0"/>
                <a:ea typeface="等线" pitchFamily="0" charset="0"/>
                <a:cs typeface="等线" pitchFamily="0" charset="0"/>
              </a:defRPr>
            </a:lvl1pPr>
          </a:lstStyle>
          <a:p>
            <a:fld id="{CAD2D6BD-DE1B-4B5F-8B41-2702339687B9}" type="slidenum">
              <a:rPr lang="zh-CN" altLang="en-US"/>
              <a:t>‹#›</a:t>
            </a:fld>
            <a:endParaRPr lang="zh-CN" altLang="en-US"/>
          </a:p>
        </p:txBody>
      </p:sp>
    </p:spTree>
    <p:extLst>
      <p:ext uri="{BB962C8B-B14F-4D97-AF65-F5344CB8AC3E}">
        <p14:creationId xmlns:p14="http://schemas.microsoft.com/office/powerpoint/2010/main" val="2091166468"/>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lvl1pPr marL="0" indent="0" algn="l" defTabSz="914400" eaLnBrk="1" fontAlgn="auto" latinLnBrk="0" hangingPunct="1">
        <a:lnSpc>
          <a:spcPct val="90000"/>
        </a:lnSpc>
        <a:spcBef>
          <a:spcPts val="0"/>
        </a:spcBef>
        <a:buNone/>
        <a:defRPr sz="4400" kern="1200">
          <a:solidFill>
            <a:schemeClr val="tx1"/>
          </a:solidFill>
          <a:latin typeface="等线 Light" pitchFamily="0" charset="0"/>
          <a:ea typeface="等线 Light" pitchFamily="0" charset="0"/>
          <a:cs typeface="等线 Light" pitchFamily="0" charset="0"/>
        </a:defRPr>
      </a:lvl1pPr>
    </p:titleStyle>
    <p:bodyStyle>
      <a:lvl1pPr marL="228600" indent="-228600" algn="l" defTabSz="914400" eaLnBrk="1" fontAlgn="auto" latinLnBrk="0" hangingPunct="1">
        <a:lnSpc>
          <a:spcPct val="90000"/>
        </a:lnSpc>
        <a:spcBef>
          <a:spcPts val="1000"/>
        </a:spcBef>
        <a:buFont typeface="Arial" pitchFamily="34" charset="0"/>
        <a:buChar char="•"/>
        <a:defRPr sz="2800" kern="1200">
          <a:solidFill>
            <a:schemeClr val="tx1"/>
          </a:solidFill>
          <a:latin typeface="等线" pitchFamily="0" charset="0"/>
          <a:ea typeface="等线" pitchFamily="0" charset="0"/>
          <a:cs typeface="等线" pitchFamily="0" charset="0"/>
        </a:defRPr>
      </a:lvl1pPr>
      <a:lvl2pPr marL="685800" indent="-228600" algn="l" defTabSz="914400" eaLnBrk="1" fontAlgn="auto" latinLnBrk="0" hangingPunct="1">
        <a:lnSpc>
          <a:spcPct val="90000"/>
        </a:lnSpc>
        <a:spcBef>
          <a:spcPts val="500"/>
        </a:spcBef>
        <a:buFont typeface="Arial" pitchFamily="34" charset="0"/>
        <a:buChar char="•"/>
        <a:defRPr sz="2400" kern="1200">
          <a:solidFill>
            <a:schemeClr val="tx1"/>
          </a:solidFill>
          <a:latin typeface="等线" pitchFamily="0" charset="0"/>
          <a:ea typeface="等线" pitchFamily="0" charset="0"/>
          <a:cs typeface="等线" pitchFamily="0" charset="0"/>
        </a:defRPr>
      </a:lvl2pPr>
      <a:lvl3pPr marL="1143000" indent="-228600" algn="l" defTabSz="914400" eaLnBrk="1" fontAlgn="auto" latinLnBrk="0" hangingPunct="1">
        <a:lnSpc>
          <a:spcPct val="90000"/>
        </a:lnSpc>
        <a:spcBef>
          <a:spcPts val="500"/>
        </a:spcBef>
        <a:buFont typeface="Arial" pitchFamily="34" charset="0"/>
        <a:buChar char="•"/>
        <a:defRPr sz="2000" kern="1200">
          <a:solidFill>
            <a:schemeClr val="tx1"/>
          </a:solidFill>
          <a:latin typeface="等线" pitchFamily="0" charset="0"/>
          <a:ea typeface="等线" pitchFamily="0" charset="0"/>
          <a:cs typeface="等线" pitchFamily="0" charset="0"/>
        </a:defRPr>
      </a:lvl3pPr>
      <a:lvl4pPr marL="1600200" indent="-228600" algn="l" defTabSz="914400" eaLnBrk="1" fontAlgn="auto" latinLnBrk="0" hangingPunct="1">
        <a:lnSpc>
          <a:spcPct val="90000"/>
        </a:lnSpc>
        <a:spcBef>
          <a:spcPts val="500"/>
        </a:spcBef>
        <a:buFont typeface="Arial" pitchFamily="34" charset="0"/>
        <a:buChar char="•"/>
        <a:defRPr sz="1800" kern="1200">
          <a:solidFill>
            <a:schemeClr val="tx1"/>
          </a:solidFill>
          <a:latin typeface="等线" pitchFamily="0" charset="0"/>
          <a:ea typeface="等线" pitchFamily="0" charset="0"/>
          <a:cs typeface="等线" pitchFamily="0" charset="0"/>
        </a:defRPr>
      </a:lvl4pPr>
      <a:lvl5pPr marL="2057400" indent="-228600" algn="l" defTabSz="914400" eaLnBrk="1" fontAlgn="auto" latinLnBrk="0" hangingPunct="1">
        <a:lnSpc>
          <a:spcPct val="90000"/>
        </a:lnSpc>
        <a:spcBef>
          <a:spcPts val="500"/>
        </a:spcBef>
        <a:buFont typeface="Arial" pitchFamily="34" charset="0"/>
        <a:buChar char="•"/>
        <a:defRPr sz="1800" kern="1200">
          <a:solidFill>
            <a:schemeClr val="tx1"/>
          </a:solidFill>
          <a:latin typeface="等线" pitchFamily="0" charset="0"/>
          <a:ea typeface="等线" pitchFamily="0" charset="0"/>
          <a:cs typeface="等线" pitchFamily="0" charset="0"/>
        </a:defRPr>
      </a:lvl5pPr>
      <a:lvl6pPr marL="2514600" indent="-228600" algn="l" defTabSz="914400" eaLnBrk="1" fontAlgn="auto" latinLnBrk="0" hangingPunct="1">
        <a:lnSpc>
          <a:spcPct val="90000"/>
        </a:lnSpc>
        <a:spcBef>
          <a:spcPts val="500"/>
        </a:spcBef>
        <a:buFont typeface="Arial" pitchFamily="34" charset="0"/>
        <a:buChar char="•"/>
        <a:defRPr sz="1800" kern="1200">
          <a:solidFill>
            <a:schemeClr val="tx1"/>
          </a:solidFill>
          <a:latin typeface="等线" pitchFamily="0" charset="0"/>
          <a:ea typeface="等线" pitchFamily="0" charset="0"/>
          <a:cs typeface="等线" pitchFamily="0" charset="0"/>
        </a:defRPr>
      </a:lvl6pPr>
      <a:lvl7pPr marL="2971800" indent="-228600" algn="l" defTabSz="914400" eaLnBrk="1" fontAlgn="auto" latinLnBrk="0" hangingPunct="1">
        <a:lnSpc>
          <a:spcPct val="90000"/>
        </a:lnSpc>
        <a:spcBef>
          <a:spcPts val="500"/>
        </a:spcBef>
        <a:buFont typeface="Arial" pitchFamily="34" charset="0"/>
        <a:buChar char="•"/>
        <a:defRPr sz="1800" kern="1200">
          <a:solidFill>
            <a:schemeClr val="tx1"/>
          </a:solidFill>
          <a:latin typeface="等线" pitchFamily="0" charset="0"/>
          <a:ea typeface="等线" pitchFamily="0" charset="0"/>
          <a:cs typeface="等线" pitchFamily="0" charset="0"/>
        </a:defRPr>
      </a:lvl7pPr>
      <a:lvl8pPr marL="3429000" indent="-228600" algn="l" defTabSz="914400" eaLnBrk="1" fontAlgn="auto" latinLnBrk="0" hangingPunct="1">
        <a:lnSpc>
          <a:spcPct val="90000"/>
        </a:lnSpc>
        <a:spcBef>
          <a:spcPts val="500"/>
        </a:spcBef>
        <a:buFont typeface="Arial" pitchFamily="34" charset="0"/>
        <a:buChar char="•"/>
        <a:defRPr sz="1800" kern="1200">
          <a:solidFill>
            <a:schemeClr val="tx1"/>
          </a:solidFill>
          <a:latin typeface="等线" pitchFamily="0" charset="0"/>
          <a:ea typeface="等线" pitchFamily="0" charset="0"/>
          <a:cs typeface="等线" pitchFamily="0" charset="0"/>
        </a:defRPr>
      </a:lvl8pPr>
      <a:lvl9pPr marL="3429000" indent="-228600" algn="l" defTabSz="914400" eaLnBrk="1" fontAlgn="auto" latinLnBrk="0" hangingPunct="1">
        <a:lnSpc>
          <a:spcPct val="90000"/>
        </a:lnSpc>
        <a:spcBef>
          <a:spcPts val="500"/>
        </a:spcBef>
        <a:buFont typeface="Arial" pitchFamily="34" charset="0"/>
        <a:buChar char="•"/>
        <a:defRPr sz="1800" kern="1200">
          <a:solidFill>
            <a:schemeClr val="tx1"/>
          </a:solidFill>
          <a:latin typeface="等线" pitchFamily="0" charset="0"/>
          <a:ea typeface="等线" pitchFamily="0" charset="0"/>
          <a:cs typeface="等线" pitchFamily="0" charset="0"/>
        </a:defRPr>
      </a:lvl9pPr>
    </p:body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slideLayout" Target="../slideLayouts/slideLayout12.xml"/><Relationship Id="rId4"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slideLayout" Target="../slideLayouts/slideLayout12.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slideLayout" Target="../slideLayouts/slideLayout12.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slideLayout" Target="../slideLayouts/slideLayout12.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slideLayout" Target="../slideLayouts/slideLayout12.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image" Target="../media/4.jpg"/><Relationship Id="rId4" Type="http://schemas.openxmlformats.org/officeDocument/2006/relationships/image" Target="../media/5.jpg"/><Relationship Id="rId5" Type="http://schemas.openxmlformats.org/officeDocument/2006/relationships/image" Target="../media/6.jpg"/><Relationship Id="rId6" Type="http://schemas.openxmlformats.org/officeDocument/2006/relationships/slideLayout" Target="../slideLayouts/slideLayout12.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image" Target="../media/4.jpg"/><Relationship Id="rId4" Type="http://schemas.openxmlformats.org/officeDocument/2006/relationships/image" Target="../media/7.jpg"/><Relationship Id="rId5" Type="http://schemas.openxmlformats.org/officeDocument/2006/relationships/slideLayout" Target="../slideLayouts/slideLayout12.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image" Target="../media/8.jpg"/><Relationship Id="rId4" Type="http://schemas.openxmlformats.org/officeDocument/2006/relationships/image" Target="../media/9.jpg"/><Relationship Id="rId5" Type="http://schemas.openxmlformats.org/officeDocument/2006/relationships/image" Target="../media/9.jpg"/><Relationship Id="rId6" Type="http://schemas.openxmlformats.org/officeDocument/2006/relationships/image" Target="../media/8.jpg"/><Relationship Id="rId7" Type="http://schemas.openxmlformats.org/officeDocument/2006/relationships/image" Target="../media/8.jpg"/><Relationship Id="rId8" Type="http://schemas.openxmlformats.org/officeDocument/2006/relationships/image" Target="../media/8.jpg"/><Relationship Id="rId9" Type="http://schemas.openxmlformats.org/officeDocument/2006/relationships/image" Target="../media/8.jpg"/><Relationship Id="rId10" Type="http://schemas.openxmlformats.org/officeDocument/2006/relationships/image" Target="../media/8.jpg"/><Relationship Id="rId11" Type="http://schemas.openxmlformats.org/officeDocument/2006/relationships/slideLayout" Target="../slideLayouts/slideLayout12.xml"/><Relationship Id="rId1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2.jpeg"/><Relationship Id="rId2" Type="http://schemas.openxmlformats.org/officeDocument/2006/relationships/image" Target="../media/3.png"/><Relationship Id="rId3" Type="http://schemas.openxmlformats.org/officeDocument/2006/relationships/image" Target="../media/8.jpg"/><Relationship Id="rId4" Type="http://schemas.openxmlformats.org/officeDocument/2006/relationships/image" Target="../media/9.jpg"/><Relationship Id="rId5" Type="http://schemas.openxmlformats.org/officeDocument/2006/relationships/image" Target="../media/9.jpg"/><Relationship Id="rId6" Type="http://schemas.openxmlformats.org/officeDocument/2006/relationships/image" Target="../media/8.jpg"/><Relationship Id="rId7" Type="http://schemas.openxmlformats.org/officeDocument/2006/relationships/image" Target="../media/8.jpg"/><Relationship Id="rId8" Type="http://schemas.openxmlformats.org/officeDocument/2006/relationships/image" Target="../media/8.jpg"/><Relationship Id="rId9" Type="http://schemas.openxmlformats.org/officeDocument/2006/relationships/slideLayout" Target="../slideLayouts/slideLayout12.xml"/><Relationship Id="rId10" Type="http://schemas.openxmlformats.org/officeDocument/2006/relationships/notesSlide" Target="../notesSlides/notesSlide9.xml"/></Relationships>
</file>

<file path=ppt/slides/slide1.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102" name="组合"/>
          <p:cNvGrpSpPr>
            <a:grpSpLocks/>
          </p:cNvGrpSpPr>
          <p:nvPr/>
        </p:nvGrpSpPr>
        <p:grpSpPr>
          <a:xfrm>
            <a:off x="0" y="-26670"/>
            <a:ext cx="12344400" cy="6901815"/>
            <a:chOff x="0" y="-26670"/>
            <a:chExt cx="12344400" cy="6901815"/>
          </a:xfrm>
        </p:grpSpPr>
        <p:pic>
          <p:nvPicPr>
            <p:cNvPr id="100" name="图片"/>
            <p:cNvPicPr>
              <a:picLocks noChangeAspect="1"/>
            </p:cNvPicPr>
            <p:nvPr/>
          </p:nvPicPr>
          <p:blipFill>
            <a:blip r:embed="rId1" cstate="print"/>
            <a:stretch>
              <a:fillRect/>
            </a:stretch>
          </p:blipFill>
          <p:spPr>
            <a:xfrm rot="0">
              <a:off x="0" y="-26670"/>
              <a:ext cx="12344400" cy="6901815"/>
            </a:xfrm>
            <a:prstGeom prst="rect"/>
            <a:noFill/>
            <a:ln w="9525" cmpd="sng" cap="flat">
              <a:noFill/>
              <a:prstDash val="solid"/>
              <a:round/>
            </a:ln>
          </p:spPr>
        </p:pic>
        <p:sp>
          <p:nvSpPr>
            <p:cNvPr id="101" name="矩形"/>
            <p:cNvSpPr>
              <a:spLocks/>
            </p:cNvSpPr>
            <p:nvPr/>
          </p:nvSpPr>
          <p:spPr>
            <a:xfrm rot="0">
              <a:off x="0" y="317802"/>
              <a:ext cx="12344400" cy="6335700"/>
            </a:xfrm>
            <a:prstGeom prst="rect"/>
            <a:solidFill>
              <a:schemeClr val="bg1"/>
            </a:solidFill>
            <a:ln w="12700" cmpd="sng" cap="flat">
              <a:noFill/>
              <a:prstDash val="solid"/>
              <a:round/>
            </a:ln>
          </p:spPr>
          <p:txBody>
            <a:bodyPr rtlCol="0" anchor="ctr"/>
            <a:lstStyle/>
            <a:p>
              <a:pPr algn="ctr"/>
            </a:p>
          </p:txBody>
        </p:sp>
      </p:grpSp>
      <p:pic>
        <p:nvPicPr>
          <p:cNvPr id="103"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937260" y="1057276"/>
            <a:ext cx="3830956" cy="613410"/>
          </a:xfrm>
          <a:prstGeom prst="rect"/>
          <a:noFill/>
          <a:ln w="9525" cmpd="sng" cap="flat">
            <a:noFill/>
            <a:prstDash val="solid"/>
            <a:round/>
          </a:ln>
        </p:spPr>
      </p:pic>
      <p:sp>
        <p:nvSpPr>
          <p:cNvPr id="104" name="矩形"/>
          <p:cNvSpPr>
            <a:spLocks/>
          </p:cNvSpPr>
          <p:nvPr/>
        </p:nvSpPr>
        <p:spPr>
          <a:xfrm rot="0">
            <a:off x="-353004" y="1992004"/>
            <a:ext cx="12889230" cy="2548889"/>
          </a:xfrm>
          <a:prstGeom prst="rect"/>
          <a:noFill/>
          <a:ln w="9525" cmpd="sng" cap="flat">
            <a:noFill/>
            <a:prstDash val="solid"/>
            <a:round/>
          </a:ln>
          <a:effectLst>
            <a:outerShdw sx="100000" sy="100000" algn="tl" rotWithShape="0" blurRad="50800" dist="25400" dir="2700000">
              <a:srgbClr val="808080">
                <a:alpha val="39607"/>
              </a:srgbClr>
            </a:outerShdw>
          </a:effectLst>
        </p:spPr>
        <p:txBody>
          <a:bodyPr vert="horz" wrap="square" lIns="91440" tIns="45720" rIns="91440" bIns="45720" anchor="t" anchorCtr="0">
            <a:prstTxWarp prst="textNoShape"/>
            <a:spAutoFit/>
          </a:bodyPr>
          <a:lstStyle/>
          <a:p>
            <a:pPr marL="0" indent="0" algn="ctr">
              <a:lnSpc>
                <a:spcPct val="150000"/>
              </a:lnSpc>
              <a:spcBef>
                <a:spcPts val="0"/>
              </a:spcBef>
              <a:spcAft>
                <a:spcPts val="0"/>
              </a:spcAft>
              <a:buNone/>
            </a:pPr>
            <a:r>
              <a:rPr lang="en-US" altLang="zh-CN" sz="5400" b="0" i="0" u="none" strike="noStrike" kern="1200" cap="none" spc="0" baseline="0">
                <a:solidFill>
                  <a:srgbClr val="262626"/>
                </a:solidFill>
                <a:latin typeface="方正小标宋简体" pitchFamily="65" charset="-122"/>
                <a:ea typeface="方正小标宋简体" pitchFamily="65" charset="-122"/>
                <a:cs typeface="等线 Light" pitchFamily="0" charset="0"/>
              </a:rPr>
              <a:t>How Reputed and Famous Marks Are Treated in China</a:t>
            </a:r>
            <a:endParaRPr lang="zh-CN" altLang="en-US" sz="5400" b="0" i="0" u="none" strike="noStrike" kern="1200" cap="none" spc="0" baseline="0">
              <a:solidFill>
                <a:srgbClr val="262626"/>
              </a:solidFill>
              <a:latin typeface="方正小标宋简体" pitchFamily="65" charset="-122"/>
              <a:ea typeface="方正小标宋简体" pitchFamily="65" charset="-122"/>
              <a:cs typeface="等线 Light" pitchFamily="0" charset="0"/>
            </a:endParaRPr>
          </a:p>
        </p:txBody>
      </p:sp>
      <p:sp>
        <p:nvSpPr>
          <p:cNvPr id="105" name="矩形"/>
          <p:cNvSpPr>
            <a:spLocks/>
          </p:cNvSpPr>
          <p:nvPr/>
        </p:nvSpPr>
        <p:spPr>
          <a:xfrm rot="0">
            <a:off x="7214236" y="4697730"/>
            <a:ext cx="4613910" cy="967740"/>
          </a:xfrm>
          <a:prstGeom prst="rect"/>
          <a:noFill/>
          <a:ln w="9525" cmpd="sng" cap="flat">
            <a:noFill/>
            <a:prstDash val="solid"/>
            <a:round/>
          </a:ln>
          <a:effectLst>
            <a:outerShdw sx="100000" sy="100000" algn="tl" rotWithShape="0" blurRad="50800" dist="25400" dir="2700000">
              <a:srgbClr val="808080">
                <a:alpha val="39607"/>
              </a:srgbClr>
            </a:outerShdw>
          </a:effectLst>
        </p:spPr>
        <p:txBody>
          <a:bodyPr vert="horz" wrap="square" lIns="91440" tIns="45720" rIns="91440" bIns="45720" anchor="t" anchorCtr="0">
            <a:prstTxWarp prst="textNoShape"/>
            <a:spAutoFit/>
          </a:bodyPr>
          <a:lstStyle/>
          <a:p>
            <a:pPr marL="0" indent="0" algn="l">
              <a:lnSpc>
                <a:spcPts val="3450"/>
              </a:lnSpc>
              <a:spcBef>
                <a:spcPts val="0"/>
              </a:spcBef>
              <a:spcAft>
                <a:spcPts val="0"/>
              </a:spcAft>
              <a:buNone/>
            </a:pPr>
            <a:r>
              <a:rPr lang="en-US" altLang="zh-CN" sz="2280" b="0" i="0" u="none" strike="noStrike" kern="1200" cap="none" spc="0" baseline="0">
                <a:solidFill>
                  <a:srgbClr val="262626"/>
                </a:solidFill>
                <a:latin typeface="宋体" pitchFamily="0" charset="0"/>
                <a:ea typeface="等线" pitchFamily="0" charset="0"/>
                <a:cs typeface="Aharoni" pitchFamily="2" charset="-79"/>
              </a:rPr>
              <a:t>WEI Chengcheng</a:t>
            </a:r>
            <a:endParaRPr lang="en-US" altLang="zh-CN" sz="2280" b="0" i="0" u="none" strike="noStrike" kern="1200" cap="none" spc="0" baseline="0">
              <a:solidFill>
                <a:srgbClr val="262626"/>
              </a:solidFill>
              <a:latin typeface="宋体" pitchFamily="0" charset="0"/>
              <a:ea typeface="等线" pitchFamily="0" charset="0"/>
              <a:cs typeface="Aharoni" pitchFamily="2" charset="-79"/>
            </a:endParaRPr>
          </a:p>
          <a:p>
            <a:pPr marL="0" indent="0" algn="l">
              <a:lnSpc>
                <a:spcPts val="3450"/>
              </a:lnSpc>
              <a:spcBef>
                <a:spcPts val="0"/>
              </a:spcBef>
              <a:spcAft>
                <a:spcPts val="0"/>
              </a:spcAft>
              <a:buNone/>
            </a:pPr>
            <a:r>
              <a:rPr lang="en-US" altLang="zh-CN" sz="2280" b="0" i="0" u="none" strike="noStrike" kern="1200" cap="none" spc="0" baseline="0">
                <a:solidFill>
                  <a:srgbClr val="262626"/>
                </a:solidFill>
                <a:latin typeface="宋体" pitchFamily="0" charset="0"/>
                <a:ea typeface="等线" pitchFamily="0" charset="0"/>
                <a:cs typeface="Aharoni" pitchFamily="2" charset="-79"/>
              </a:rPr>
              <a:t>   </a:t>
            </a:r>
            <a:r>
              <a:rPr lang="en-US" altLang="zh-CN" sz="2280" b="0" i="0" u="none" strike="noStrike" kern="1200" cap="none" spc="0" baseline="0">
                <a:solidFill>
                  <a:srgbClr val="262626"/>
                </a:solidFill>
                <a:latin typeface="宋体" pitchFamily="0" charset="0"/>
                <a:ea typeface="等线" pitchFamily="0" charset="0"/>
                <a:cs typeface="Aharoni" pitchFamily="2" charset="-79"/>
              </a:rPr>
              <a:t>202</a:t>
            </a:r>
            <a:r>
              <a:rPr lang="en-US" altLang="zh-CN" sz="2280" b="0" i="0" u="none" strike="noStrike" kern="1200" cap="none" spc="0" baseline="0">
                <a:solidFill>
                  <a:srgbClr val="262626"/>
                </a:solidFill>
                <a:latin typeface="宋体" pitchFamily="0" charset="0"/>
                <a:ea typeface="等线" pitchFamily="0" charset="0"/>
                <a:cs typeface="Aharoni" pitchFamily="2" charset="-79"/>
              </a:rPr>
              <a:t>6</a:t>
            </a:r>
            <a:r>
              <a:rPr lang="en-US" altLang="zh-CN" sz="2280" b="0" i="0" u="none" strike="noStrike" kern="1200" cap="none" spc="0" baseline="0">
                <a:solidFill>
                  <a:srgbClr val="262626"/>
                </a:solidFill>
                <a:latin typeface="宋体" pitchFamily="0" charset="0"/>
                <a:ea typeface="等线" pitchFamily="0" charset="0"/>
                <a:cs typeface="Aharoni" pitchFamily="2" charset="-79"/>
              </a:rPr>
              <a:t>.5.</a:t>
            </a:r>
            <a:r>
              <a:rPr lang="en-US" altLang="zh-CN" sz="2280" b="0" i="0" u="none" strike="noStrike" kern="1200" cap="none" spc="0" baseline="0">
                <a:solidFill>
                  <a:srgbClr val="262626"/>
                </a:solidFill>
                <a:latin typeface="宋体" pitchFamily="0" charset="0"/>
                <a:ea typeface="等线" pitchFamily="0" charset="0"/>
                <a:cs typeface="Aharoni" pitchFamily="2" charset="-79"/>
              </a:rPr>
              <a:t>21</a:t>
            </a:r>
            <a:endParaRPr lang="zh-CN" altLang="en-US" sz="2280" b="0" i="0" u="none" strike="noStrike" kern="1200" cap="none" spc="0" baseline="0">
              <a:solidFill>
                <a:srgbClr val="262626"/>
              </a:solidFill>
              <a:latin typeface="宋体" pitchFamily="0" charset="0"/>
              <a:ea typeface="等线" pitchFamily="0" charset="0"/>
              <a:cs typeface="Aharoni" pitchFamily="2" charset="-79"/>
            </a:endParaRPr>
          </a:p>
        </p:txBody>
      </p:sp>
      <p:grpSp>
        <p:nvGrpSpPr>
          <p:cNvPr id="108" name="组合"/>
          <p:cNvGrpSpPr>
            <a:grpSpLocks/>
          </p:cNvGrpSpPr>
          <p:nvPr/>
        </p:nvGrpSpPr>
        <p:grpSpPr>
          <a:xfrm>
            <a:off x="-38100" y="-26669"/>
            <a:ext cx="12382502" cy="6901813"/>
            <a:chOff x="-38100" y="-26669"/>
            <a:chExt cx="12382502" cy="6901813"/>
          </a:xfrm>
        </p:grpSpPr>
        <p:sp>
          <p:nvSpPr>
            <p:cNvPr id="106" name="矩形"/>
            <p:cNvSpPr>
              <a:spLocks/>
            </p:cNvSpPr>
            <p:nvPr/>
          </p:nvSpPr>
          <p:spPr>
            <a:xfrm rot="0">
              <a:off x="-38100" y="-26669"/>
              <a:ext cx="12371071" cy="733425"/>
            </a:xfrm>
            <a:prstGeom prst="rect"/>
            <a:solidFill>
              <a:srgbClr val="FFFFFF">
                <a:alpha val="35000"/>
              </a:srgbClr>
            </a:solidFill>
            <a:ln w="12700" cmpd="sng" cap="flat">
              <a:noFill/>
              <a:prstDash val="solid"/>
              <a:round/>
            </a:ln>
          </p:spPr>
          <p:txBody>
            <a:bodyPr rtlCol="0" anchor="ctr"/>
            <a:lstStyle/>
            <a:p>
              <a:pPr algn="ctr"/>
            </a:p>
          </p:txBody>
        </p:sp>
        <p:sp>
          <p:nvSpPr>
            <p:cNvPr id="107" name="矩形"/>
            <p:cNvSpPr>
              <a:spLocks/>
            </p:cNvSpPr>
            <p:nvPr/>
          </p:nvSpPr>
          <p:spPr>
            <a:xfrm rot="0">
              <a:off x="-26670" y="6598921"/>
              <a:ext cx="12371071" cy="276224"/>
            </a:xfrm>
            <a:prstGeom prst="rect"/>
            <a:solidFill>
              <a:srgbClr val="FFFFFF">
                <a:alpha val="35000"/>
              </a:srgbClr>
            </a:solidFill>
            <a:ln w="12700" cmpd="sng" cap="flat">
              <a:noFill/>
              <a:prstDash val="solid"/>
              <a:round/>
            </a:ln>
          </p:spPr>
          <p:txBody>
            <a:bodyPr rtlCol="0" anchor="ctr"/>
            <a:lstStyle/>
            <a:p>
              <a:pPr algn="ctr"/>
            </a:p>
          </p:txBody>
        </p:sp>
      </p:grpSp>
    </p:spTree>
    <p:extLst>
      <p:ext uri="{BB962C8B-B14F-4D97-AF65-F5344CB8AC3E}">
        <p14:creationId xmlns:p14="http://schemas.microsoft.com/office/powerpoint/2010/main" val="795048241"/>
      </p:ext>
    </p:extLst>
  </p:cSld>
  <p:clrMapOvr>
    <a:masterClrMapping/>
  </p:clrMapOvr>
</p:sld>
</file>

<file path=ppt/slides/slide10.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282" name="组合"/>
          <p:cNvGrpSpPr>
            <a:grpSpLocks/>
          </p:cNvGrpSpPr>
          <p:nvPr/>
        </p:nvGrpSpPr>
        <p:grpSpPr>
          <a:xfrm>
            <a:off x="495292" y="-36194"/>
            <a:ext cx="12192000" cy="6901815"/>
            <a:chOff x="495292" y="-36194"/>
            <a:chExt cx="12192000" cy="6901815"/>
          </a:xfrm>
        </p:grpSpPr>
        <p:pic>
          <p:nvPicPr>
            <p:cNvPr id="280" name="图片"/>
            <p:cNvPicPr>
              <a:picLocks noChangeAspect="1"/>
            </p:cNvPicPr>
            <p:nvPr/>
          </p:nvPicPr>
          <p:blipFill>
            <a:blip r:embed="rId1" cstate="print"/>
            <a:stretch>
              <a:fillRect/>
            </a:stretch>
          </p:blipFill>
          <p:spPr>
            <a:xfrm rot="0">
              <a:off x="495292" y="-36194"/>
              <a:ext cx="12192000" cy="6901815"/>
            </a:xfrm>
            <a:prstGeom prst="rect"/>
            <a:noFill/>
            <a:ln w="9525" cmpd="sng" cap="flat">
              <a:noFill/>
              <a:prstDash val="solid"/>
              <a:round/>
            </a:ln>
          </p:spPr>
        </p:pic>
        <p:sp>
          <p:nvSpPr>
            <p:cNvPr id="281" name="矩形"/>
            <p:cNvSpPr>
              <a:spLocks/>
            </p:cNvSpPr>
            <p:nvPr/>
          </p:nvSpPr>
          <p:spPr>
            <a:xfrm rot="0">
              <a:off x="495292" y="308277"/>
              <a:ext cx="12192000" cy="6335700"/>
            </a:xfrm>
            <a:prstGeom prst="rect"/>
            <a:solidFill>
              <a:schemeClr val="bg1"/>
            </a:solidFill>
            <a:ln w="12700" cmpd="sng" cap="flat">
              <a:noFill/>
              <a:prstDash val="solid"/>
              <a:round/>
            </a:ln>
          </p:spPr>
          <p:txBody>
            <a:bodyPr rtlCol="0" anchor="ctr"/>
            <a:lstStyle/>
            <a:p>
              <a:pPr algn="ctr"/>
            </a:p>
          </p:txBody>
        </p:sp>
      </p:grpSp>
      <p:grpSp>
        <p:nvGrpSpPr>
          <p:cNvPr id="285" name="组合"/>
          <p:cNvGrpSpPr>
            <a:grpSpLocks/>
          </p:cNvGrpSpPr>
          <p:nvPr/>
        </p:nvGrpSpPr>
        <p:grpSpPr>
          <a:xfrm>
            <a:off x="-11429" y="-26669"/>
            <a:ext cx="12203432" cy="6922769"/>
            <a:chOff x="-11429" y="-26669"/>
            <a:chExt cx="12203432" cy="6922769"/>
          </a:xfrm>
        </p:grpSpPr>
        <p:sp>
          <p:nvSpPr>
            <p:cNvPr id="283" name="矩形"/>
            <p:cNvSpPr>
              <a:spLocks/>
            </p:cNvSpPr>
            <p:nvPr/>
          </p:nvSpPr>
          <p:spPr>
            <a:xfrm rot="0">
              <a:off x="-11429" y="-26669"/>
              <a:ext cx="12192000" cy="424815"/>
            </a:xfrm>
            <a:prstGeom prst="rect"/>
            <a:solidFill>
              <a:srgbClr val="FFFFFF">
                <a:alpha val="35000"/>
              </a:srgbClr>
            </a:solidFill>
            <a:ln w="12700" cmpd="sng" cap="flat">
              <a:noFill/>
              <a:prstDash val="solid"/>
              <a:round/>
            </a:ln>
          </p:spPr>
          <p:txBody>
            <a:bodyPr rtlCol="0" anchor="ctr"/>
            <a:lstStyle/>
            <a:p>
              <a:pPr algn="ctr"/>
            </a:p>
          </p:txBody>
        </p:sp>
        <p:sp>
          <p:nvSpPr>
            <p:cNvPr id="284" name="矩形"/>
            <p:cNvSpPr>
              <a:spLocks/>
            </p:cNvSpPr>
            <p:nvPr/>
          </p:nvSpPr>
          <p:spPr>
            <a:xfrm rot="0">
              <a:off x="1" y="6619876"/>
              <a:ext cx="12192002" cy="276224"/>
            </a:xfrm>
            <a:prstGeom prst="rect"/>
            <a:solidFill>
              <a:srgbClr val="FFFFFF">
                <a:alpha val="35000"/>
              </a:srgbClr>
            </a:solidFill>
            <a:ln w="12700" cmpd="sng" cap="flat">
              <a:noFill/>
              <a:prstDash val="solid"/>
              <a:round/>
            </a:ln>
          </p:spPr>
          <p:txBody>
            <a:bodyPr rtlCol="0" anchor="ctr"/>
            <a:lstStyle/>
            <a:p>
              <a:pPr algn="ctr"/>
            </a:p>
          </p:txBody>
        </p:sp>
      </p:grpSp>
      <p:pic>
        <p:nvPicPr>
          <p:cNvPr id="286"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8416290" y="748666"/>
            <a:ext cx="3293742" cy="529590"/>
          </a:xfrm>
          <a:prstGeom prst="rect"/>
          <a:noFill/>
          <a:ln w="9525" cmpd="sng" cap="flat">
            <a:noFill/>
            <a:prstDash val="solid"/>
            <a:round/>
          </a:ln>
        </p:spPr>
      </p:pic>
      <p:sp>
        <p:nvSpPr>
          <p:cNvPr id="287" name="直线"/>
          <p:cNvSpPr>
            <a:spLocks/>
          </p:cNvSpPr>
          <p:nvPr/>
        </p:nvSpPr>
        <p:spPr>
          <a:xfrm rot="0">
            <a:off x="651510" y="3947160"/>
            <a:ext cx="10986136" cy="0"/>
          </a:xfrm>
          <a:prstGeom prst="line"/>
          <a:noFill/>
          <a:ln w="25400" cmpd="sng" cap="flat">
            <a:solidFill>
              <a:srgbClr val="2F528F">
                <a:alpha val="30000"/>
              </a:srgbClr>
            </a:solidFill>
            <a:prstDash val="solid"/>
            <a:miter/>
          </a:ln>
        </p:spPr>
        <p:txBody>
          <a:bodyPr rtlCol="0" anchor="ctr"/>
          <a:lstStyle/>
          <a:p>
            <a:pPr algn="ctr"/>
          </a:p>
        </p:txBody>
      </p:sp>
      <p:sp>
        <p:nvSpPr>
          <p:cNvPr id="288" name="矩形"/>
          <p:cNvSpPr>
            <a:spLocks/>
          </p:cNvSpPr>
          <p:nvPr/>
        </p:nvSpPr>
        <p:spPr>
          <a:xfrm rot="0">
            <a:off x="977265" y="2737486"/>
            <a:ext cx="10128883" cy="2236470"/>
          </a:xfrm>
          <a:prstGeom prst="rect"/>
          <a:noFill/>
          <a:ln w="9525" cmpd="sng" cap="flat">
            <a:noFill/>
            <a:prstDash val="solid"/>
            <a:round/>
          </a:ln>
        </p:spPr>
        <p:txBody>
          <a:bodyPr vert="horz" wrap="square" lIns="91440" tIns="45720" rIns="91440" bIns="45720" anchor="t" anchorCtr="0">
            <a:prstTxWarp prst="textNoShape"/>
          </a:bodyPr>
          <a:lstStyle/>
          <a:p>
            <a:pPr marL="0" indent="0" algn="l">
              <a:lnSpc>
                <a:spcPct val="100000"/>
              </a:lnSpc>
              <a:spcBef>
                <a:spcPts val="0"/>
              </a:spcBef>
              <a:spcAft>
                <a:spcPts val="0"/>
              </a:spcAft>
              <a:buNone/>
            </a:pPr>
            <a:r>
              <a:rPr lang="en-US" altLang="zh-CN" sz="5760" b="0" i="0" u="none" strike="noStrike" kern="1200" cap="none" spc="0" baseline="0">
                <a:solidFill>
                  <a:schemeClr val="tx1"/>
                </a:solidFill>
                <a:latin typeface="Calibri" pitchFamily="34" charset="0"/>
                <a:ea typeface="方正小标宋简体" pitchFamily="65" charset="-122"/>
                <a:cs typeface="等线" pitchFamily="0" charset="0"/>
              </a:rPr>
              <a:t>Thank you</a:t>
            </a:r>
            <a:endParaRPr lang="zh-CN" altLang="en-US" sz="5760" b="0" i="0" u="none" strike="noStrike" kern="1200" cap="none" spc="0" baseline="0">
              <a:solidFill>
                <a:schemeClr val="tx1"/>
              </a:solidFill>
              <a:latin typeface="Calibri" pitchFamily="34" charset="0"/>
              <a:ea typeface="方正小标宋简体" pitchFamily="65" charset="-122"/>
              <a:cs typeface="等线" pitchFamily="0" charset="0"/>
            </a:endParaRPr>
          </a:p>
        </p:txBody>
      </p:sp>
      <p:sp>
        <p:nvSpPr>
          <p:cNvPr id="289" name="矩形"/>
          <p:cNvSpPr>
            <a:spLocks/>
          </p:cNvSpPr>
          <p:nvPr/>
        </p:nvSpPr>
        <p:spPr>
          <a:xfrm rot="0">
            <a:off x="1066801" y="4301491"/>
            <a:ext cx="6163017" cy="530352"/>
          </a:xfrm>
          <a:prstGeom prst="rect"/>
          <a:noFill/>
          <a:ln w="9525" cmpd="sng" cap="flat">
            <a:noFill/>
            <a:prstDash val="solid"/>
            <a:round/>
          </a:ln>
          <a:effectLst>
            <a:outerShdw sx="100000" sy="100000" algn="tl" rotWithShape="0" blurRad="50800" dist="25400" dir="2700000">
              <a:srgbClr val="808080">
                <a:alpha val="39607"/>
              </a:srgbClr>
            </a:outerShdw>
          </a:effectLst>
        </p:spPr>
        <p:txBody>
          <a:bodyPr vert="horz" wrap="square" lIns="91440" tIns="45720" rIns="91440" bIns="45720" anchor="t" anchorCtr="0">
            <a:prstTxWarp prst="textNoShape"/>
            <a:spAutoFit/>
          </a:bodyPr>
          <a:lstStyle/>
          <a:p>
            <a:pPr marL="0" indent="0" algn="l" defTabSz="990600">
              <a:lnSpc>
                <a:spcPts val="3456"/>
              </a:lnSpc>
              <a:spcBef>
                <a:spcPts val="0"/>
              </a:spcBef>
              <a:spcAft>
                <a:spcPts val="0"/>
              </a:spcAft>
              <a:buNone/>
            </a:pPr>
            <a:r>
              <a:rPr lang="en-US" altLang="zh-CN" sz="2880" b="1" i="0" u="none" strike="noStrike" kern="1200" cap="none" spc="0" baseline="0">
                <a:solidFill>
                  <a:srgbClr val="747474"/>
                </a:solidFill>
                <a:latin typeface="Helvetica Neue" pitchFamily="2" charset="0"/>
                <a:ea typeface="方正小标宋简体" pitchFamily="65" charset="-122"/>
                <a:cs typeface="Aharoni" pitchFamily="2" charset="-79"/>
                <a:sym typeface="Helvetica Neue" pitchFamily="2" charset="0"/>
              </a:rPr>
              <a:t>202</a:t>
            </a:r>
            <a:r>
              <a:rPr lang="en-US" altLang="zh-CN" sz="2880" b="1" i="0" u="none" strike="noStrike" kern="1200" cap="none" spc="0" baseline="0">
                <a:solidFill>
                  <a:srgbClr val="747474"/>
                </a:solidFill>
                <a:latin typeface="Helvetica Neue" pitchFamily="2" charset="0"/>
                <a:ea typeface="方正小标宋简体" pitchFamily="65" charset="-122"/>
                <a:cs typeface="Aharoni" pitchFamily="2" charset="-79"/>
              </a:rPr>
              <a:t>6</a:t>
            </a:r>
            <a:r>
              <a:rPr lang="en-US" altLang="zh-CN" sz="2880" b="1" i="0" u="none" strike="noStrike" kern="1200" cap="none" spc="0" baseline="0">
                <a:solidFill>
                  <a:srgbClr val="747474"/>
                </a:solidFill>
                <a:latin typeface="Helvetica Neue" pitchFamily="2" charset="0"/>
                <a:ea typeface="方正小标宋简体" pitchFamily="65" charset="-122"/>
                <a:cs typeface="Aharoni" pitchFamily="2" charset="-79"/>
                <a:sym typeface="Helvetica Neue" pitchFamily="2" charset="0"/>
              </a:rPr>
              <a:t>.5   </a:t>
            </a:r>
            <a:r>
              <a:rPr lang="en-US" altLang="zh-CN" sz="2880" b="1" i="0" u="none" strike="noStrike" kern="1200" cap="none" spc="0" baseline="0">
                <a:solidFill>
                  <a:srgbClr val="747474"/>
                </a:solidFill>
                <a:latin typeface="Helvetica Neue" pitchFamily="2" charset="0"/>
                <a:ea typeface="方正小标宋简体" pitchFamily="65" charset="-122"/>
                <a:cs typeface="Aharoni" pitchFamily="2" charset="-79"/>
              </a:rPr>
              <a:t>WEI Chengcheng</a:t>
            </a:r>
            <a:endParaRPr lang="zh-CN" altLang="en-US" sz="2880" b="1" i="0" u="none" strike="noStrike" kern="1200" cap="none" spc="0" baseline="0">
              <a:solidFill>
                <a:srgbClr val="747474"/>
              </a:solidFill>
              <a:latin typeface="Helvetica Neue" pitchFamily="2" charset="0"/>
              <a:ea typeface="方正小标宋简体" pitchFamily="65" charset="-122"/>
              <a:cs typeface="Aharoni" pitchFamily="2" charset="-79"/>
              <a:sym typeface="Helvetica Neue" pitchFamily="2" charset="0"/>
            </a:endParaRPr>
          </a:p>
        </p:txBody>
      </p:sp>
    </p:spTree>
    <p:extLst>
      <p:ext uri="{BB962C8B-B14F-4D97-AF65-F5344CB8AC3E}">
        <p14:creationId xmlns:p14="http://schemas.microsoft.com/office/powerpoint/2010/main" val="520770805"/>
      </p:ext>
    </p:extLst>
  </p:cSld>
  <p:clrMapOvr>
    <a:masterClrMapping/>
  </p:clrMapOvr>
  <p:transition spd="slow">
    <p:fade/>
  </p:transition>
</p:sld>
</file>

<file path=ppt/slides/slide2.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114" name="组合"/>
          <p:cNvGrpSpPr>
            <a:grpSpLocks/>
          </p:cNvGrpSpPr>
          <p:nvPr/>
        </p:nvGrpSpPr>
        <p:grpSpPr>
          <a:xfrm>
            <a:off x="0" y="-26670"/>
            <a:ext cx="12192000" cy="6901815"/>
            <a:chOff x="0" y="-26670"/>
            <a:chExt cx="12192000" cy="6901815"/>
          </a:xfrm>
        </p:grpSpPr>
        <p:pic>
          <p:nvPicPr>
            <p:cNvPr id="112" name="图片"/>
            <p:cNvPicPr>
              <a:picLocks noChangeAspect="1"/>
            </p:cNvPicPr>
            <p:nvPr/>
          </p:nvPicPr>
          <p:blipFill>
            <a:blip r:embed="rId1" cstate="print"/>
            <a:stretch>
              <a:fillRect/>
            </a:stretch>
          </p:blipFill>
          <p:spPr>
            <a:xfrm rot="0">
              <a:off x="0" y="-26670"/>
              <a:ext cx="12192000" cy="6901815"/>
            </a:xfrm>
            <a:prstGeom prst="rect"/>
            <a:noFill/>
            <a:ln w="9525" cmpd="sng" cap="flat">
              <a:noFill/>
              <a:prstDash val="solid"/>
              <a:round/>
            </a:ln>
          </p:spPr>
        </p:pic>
        <p:sp>
          <p:nvSpPr>
            <p:cNvPr id="113" name="矩形"/>
            <p:cNvSpPr>
              <a:spLocks/>
            </p:cNvSpPr>
            <p:nvPr/>
          </p:nvSpPr>
          <p:spPr>
            <a:xfrm rot="0">
              <a:off x="0" y="317802"/>
              <a:ext cx="12192000" cy="6335700"/>
            </a:xfrm>
            <a:prstGeom prst="rect"/>
            <a:solidFill>
              <a:schemeClr val="bg1"/>
            </a:solidFill>
            <a:ln w="12700" cmpd="sng" cap="flat">
              <a:noFill/>
              <a:prstDash val="solid"/>
              <a:round/>
            </a:ln>
          </p:spPr>
          <p:txBody>
            <a:bodyPr rtlCol="0" anchor="ctr"/>
            <a:lstStyle/>
            <a:p>
              <a:pPr algn="ctr"/>
            </a:p>
          </p:txBody>
        </p:sp>
      </p:grpSp>
      <p:grpSp>
        <p:nvGrpSpPr>
          <p:cNvPr id="117" name="组合"/>
          <p:cNvGrpSpPr>
            <a:grpSpLocks/>
          </p:cNvGrpSpPr>
          <p:nvPr/>
        </p:nvGrpSpPr>
        <p:grpSpPr>
          <a:xfrm>
            <a:off x="-11429" y="-26669"/>
            <a:ext cx="12203432" cy="6922769"/>
            <a:chOff x="-11429" y="-26669"/>
            <a:chExt cx="12203432" cy="6922769"/>
          </a:xfrm>
        </p:grpSpPr>
        <p:sp>
          <p:nvSpPr>
            <p:cNvPr id="115" name="矩形"/>
            <p:cNvSpPr>
              <a:spLocks/>
            </p:cNvSpPr>
            <p:nvPr/>
          </p:nvSpPr>
          <p:spPr>
            <a:xfrm rot="0">
              <a:off x="-11429" y="-26669"/>
              <a:ext cx="12192000" cy="424815"/>
            </a:xfrm>
            <a:prstGeom prst="rect"/>
            <a:solidFill>
              <a:srgbClr val="FFFFFF">
                <a:alpha val="35000"/>
              </a:srgbClr>
            </a:solidFill>
            <a:ln w="12700" cmpd="sng" cap="flat">
              <a:noFill/>
              <a:prstDash val="solid"/>
              <a:round/>
            </a:ln>
          </p:spPr>
          <p:txBody>
            <a:bodyPr rtlCol="0" anchor="ctr"/>
            <a:lstStyle/>
            <a:p>
              <a:pPr algn="ctr"/>
            </a:p>
          </p:txBody>
        </p:sp>
        <p:sp>
          <p:nvSpPr>
            <p:cNvPr id="116" name="矩形"/>
            <p:cNvSpPr>
              <a:spLocks/>
            </p:cNvSpPr>
            <p:nvPr/>
          </p:nvSpPr>
          <p:spPr>
            <a:xfrm rot="0">
              <a:off x="1" y="6619876"/>
              <a:ext cx="12192002" cy="276224"/>
            </a:xfrm>
            <a:prstGeom prst="rect"/>
            <a:solidFill>
              <a:srgbClr val="FFFFFF">
                <a:alpha val="35000"/>
              </a:srgbClr>
            </a:solidFill>
            <a:ln w="12700" cmpd="sng" cap="flat">
              <a:noFill/>
              <a:prstDash val="solid"/>
              <a:round/>
            </a:ln>
          </p:spPr>
          <p:txBody>
            <a:bodyPr rtlCol="0" anchor="ctr"/>
            <a:lstStyle/>
            <a:p>
              <a:pPr algn="ctr"/>
            </a:p>
          </p:txBody>
        </p:sp>
      </p:grpSp>
      <p:pic>
        <p:nvPicPr>
          <p:cNvPr id="118"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8482964" y="281948"/>
            <a:ext cx="3293742" cy="529589"/>
          </a:xfrm>
          <a:prstGeom prst="rect"/>
          <a:noFill/>
          <a:ln w="9525" cmpd="sng" cap="flat">
            <a:noFill/>
            <a:prstDash val="solid"/>
            <a:round/>
          </a:ln>
        </p:spPr>
      </p:pic>
      <p:grpSp>
        <p:nvGrpSpPr>
          <p:cNvPr id="121" name="组合"/>
          <p:cNvGrpSpPr>
            <a:grpSpLocks/>
          </p:cNvGrpSpPr>
          <p:nvPr/>
        </p:nvGrpSpPr>
        <p:grpSpPr>
          <a:xfrm>
            <a:off x="499110" y="280073"/>
            <a:ext cx="7658699" cy="1077444"/>
            <a:chOff x="499110" y="280073"/>
            <a:chExt cx="7658699" cy="1077444"/>
          </a:xfrm>
        </p:grpSpPr>
        <p:sp>
          <p:nvSpPr>
            <p:cNvPr id="119" name="矩形"/>
            <p:cNvSpPr>
              <a:spLocks/>
            </p:cNvSpPr>
            <p:nvPr/>
          </p:nvSpPr>
          <p:spPr>
            <a:xfrm rot="0">
              <a:off x="499110" y="280073"/>
              <a:ext cx="7658699" cy="1077444"/>
            </a:xfrm>
            <a:prstGeom prst="rect"/>
            <a:noFill/>
            <a:ln w="9525" cmpd="sng" cap="flat">
              <a:noFill/>
              <a:prstDash val="solid"/>
              <a:miter/>
            </a:ln>
          </p:spPr>
          <p:txBody>
            <a:bodyPr rtlCol="0" anchor="ctr"/>
            <a:lstStyle/>
            <a:p>
              <a:pPr algn="ctr"/>
            </a:p>
          </p:txBody>
        </p:sp>
        <p:sp>
          <p:nvSpPr>
            <p:cNvPr id="120" name="直线"/>
            <p:cNvSpPr>
              <a:spLocks/>
            </p:cNvSpPr>
            <p:nvPr/>
          </p:nvSpPr>
          <p:spPr>
            <a:xfrm rot="0">
              <a:off x="499110" y="794017"/>
              <a:ext cx="7320015" cy="0"/>
            </a:xfrm>
            <a:prstGeom prst="line"/>
            <a:noFill/>
            <a:ln w="25400" cmpd="sng" cap="flat">
              <a:solidFill>
                <a:srgbClr val="2F528F">
                  <a:alpha val="30000"/>
                </a:srgbClr>
              </a:solidFill>
              <a:prstDash val="solid"/>
              <a:miter/>
            </a:ln>
          </p:spPr>
          <p:txBody>
            <a:bodyPr rtlCol="0" anchor="ctr"/>
            <a:lstStyle/>
            <a:p>
              <a:pPr algn="ctr"/>
            </a:p>
          </p:txBody>
        </p:sp>
      </p:grpSp>
      <p:sp>
        <p:nvSpPr>
          <p:cNvPr id="122" name="矩形"/>
          <p:cNvSpPr>
            <a:spLocks/>
          </p:cNvSpPr>
          <p:nvPr/>
        </p:nvSpPr>
        <p:spPr>
          <a:xfrm rot="0">
            <a:off x="400043" y="731145"/>
            <a:ext cx="11296478" cy="6549390"/>
          </a:xfrm>
          <a:prstGeom prst="rect"/>
          <a:noFill/>
          <a:ln w="9525" cmpd="sng" cap="flat">
            <a:noFill/>
            <a:prstDash val="solid"/>
            <a:miter/>
          </a:ln>
        </p:spPr>
        <p:txBody>
          <a:bodyPr vert="horz" wrap="square" lIns="91440" tIns="45720" rIns="91440" bIns="45720" anchor="t" anchorCtr="0">
            <a:prstTxWarp prst="textNoShape"/>
            <a:spAutoFit/>
          </a:bodyPr>
          <a:lstStyle/>
          <a:p>
            <a:pPr marL="0" indent="25400" algn="just">
              <a:lnSpc>
                <a:spcPts val="2500"/>
              </a:lnSpc>
              <a:spcBef>
                <a:spcPts val="0"/>
              </a:spcBef>
              <a:spcAft>
                <a:spcPts val="0"/>
              </a:spcAft>
              <a:buClrTx/>
              <a:buFont typeface="宋体" pitchFamily="0" charset="0"/>
              <a:buChar char="◆"/>
            </a:pP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 </a:t>
            </a:r>
            <a:r>
              <a:rPr lang="en-US" altLang="zh-CN" sz="2200" b="1" i="0" u="none" strike="noStrike" kern="1200" cap="none" spc="0" baseline="0">
                <a:solidFill>
                  <a:srgbClr val="366092"/>
                </a:solidFill>
                <a:latin typeface="Times New Roman" pitchFamily="0" charset="0"/>
                <a:ea typeface="宋体" pitchFamily="0" charset="0"/>
                <a:cs typeface="Times New Roman" pitchFamily="0" charset="0"/>
              </a:rPr>
              <a:t>Concept：</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A trademark is </a:t>
            </a:r>
            <a:r>
              <a:rPr lang="en-US" altLang="zh-CN" sz="1800" b="0" i="0" u="none" strike="noStrike" kern="0" cap="none" spc="0" baseline="0">
                <a:solidFill>
                  <a:srgbClr val="000000"/>
                </a:solidFill>
                <a:latin typeface="Times New Roman" pitchFamily="0" charset="0"/>
                <a:ea typeface="宋体" pitchFamily="0" charset="0"/>
                <a:cs typeface="Times New Roman" pitchFamily="0" charset="0"/>
              </a:rPr>
              <a:t>well known to the relevant public</a:t>
            </a: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25400" algn="just">
              <a:lnSpc>
                <a:spcPts val="2500"/>
              </a:lnSpc>
              <a:spcBef>
                <a:spcPts val="0"/>
              </a:spcBef>
              <a:spcAft>
                <a:spcPts val="0"/>
              </a:spcAft>
              <a:buClrTx/>
              <a:buFont typeface="宋体" pitchFamily="0" charset="0"/>
              <a:buChar char="◆"/>
            </a:pPr>
            <a:endParaRPr lang="en-US" altLang="zh-CN" sz="2200" b="0" i="0" u="none" strike="noStrike" kern="100" cap="none" spc="0" baseline="0">
              <a:solidFill>
                <a:schemeClr val="tx1"/>
              </a:solidFill>
              <a:latin typeface="Times New Roman" pitchFamily="0" charset="0"/>
              <a:ea typeface="宋体" pitchFamily="0" charset="0"/>
              <a:cs typeface="Times New Roman" pitchFamily="0" charset="0"/>
            </a:endParaRPr>
          </a:p>
          <a:p>
            <a:pPr marL="0" indent="25400" algn="just">
              <a:lnSpc>
                <a:spcPts val="2500"/>
              </a:lnSpc>
              <a:spcBef>
                <a:spcPts val="0"/>
              </a:spcBef>
              <a:spcAft>
                <a:spcPts val="0"/>
              </a:spcAft>
              <a:buClrTx/>
              <a:buFont typeface="宋体" pitchFamily="0" charset="0"/>
              <a:buChar char="◆"/>
            </a:pP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The Scope and Conditions for Well-know Trademark Protection</a:t>
            </a:r>
            <a:endParaRPr lang="en-US" altLang="zh-CN" sz="1200" b="0" i="0" u="none" strike="noStrike" kern="0" cap="none" spc="0" baseline="0">
              <a:solidFill>
                <a:schemeClr val="tx1"/>
              </a:solidFill>
              <a:latin typeface="宋体" pitchFamily="0" charset="0"/>
              <a:ea typeface="宋体" pitchFamily="0" charset="0"/>
              <a:cs typeface="宋体" pitchFamily="0" charset="0"/>
            </a:endParaRPr>
          </a:p>
          <a:p>
            <a:pPr marL="0" indent="0" algn="just">
              <a:lnSpc>
                <a:spcPts val="2500"/>
              </a:lnSpc>
              <a:spcBef>
                <a:spcPts val="0"/>
              </a:spcBef>
              <a:spcAft>
                <a:spcPts val="0"/>
              </a:spcAft>
              <a:buNone/>
            </a:pPr>
            <a:r>
              <a:rPr lang="en-US" altLang="zh-CN" sz="1600" b="1" i="0" u="none" strike="noStrike" kern="0" cap="none" spc="0" baseline="0">
                <a:solidFill>
                  <a:schemeClr val="tx1"/>
                </a:solidFill>
                <a:latin typeface="Times New Roman" pitchFamily="0" charset="0"/>
                <a:ea typeface="宋体" pitchFamily="0" charset="0"/>
                <a:cs typeface="Times New Roman" pitchFamily="0" charset="0"/>
              </a:rPr>
              <a:t>Law Basis:</a:t>
            </a:r>
            <a:r>
              <a:rPr lang="en-US" altLang="zh-CN" sz="1600" b="1"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Art</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13</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Should any rights of a trademark well known to the relevant public be infringed, the trademark holder can follow the relevant provisions in this law to request the protection of the said famous trademark.</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Art 13.2</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Where a mark is a reproduction, imitation, or translation of a third-party’s famous trademark which has not been registered in China and where the goods are identical or similar, which may cause public confusion and damage the interests of the registrant of the famous mark, no registration shall be granted and the use of the mark shall be prohibited.</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Art 13.3</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Where a mark is a reproduction, imitation, or translation of a third-party’s famous trademark which has been registered in China and where the goods are not identical or dissimilar, which may mislead the public and cause injury to the interests of the registrant of the famous trademark, no registration shall be granted and the use of the mark shall be prohibited.</a:t>
            </a: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ClrTx/>
              <a:buFont typeface="Times New Roman" pitchFamily="0" charset="0"/>
              <a:buChar char="-"/>
            </a:pP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sym typeface="Arial" pitchFamily="34" charset="0"/>
              </a:rPr>
              <a:t>unregistered well-known trademarks </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in China—</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sym typeface="Arial" pitchFamily="34" charset="0"/>
              </a:rPr>
              <a:t>Protect</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ed</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sym typeface="Arial" pitchFamily="34" charset="0"/>
              </a:rPr>
              <a:t> in similar goods/services</a:t>
            </a:r>
            <a:endParaRPr lang="en-US" altLang="zh-CN" sz="18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8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l">
              <a:lnSpc>
                <a:spcPts val="2500"/>
              </a:lnSpc>
              <a:spcBef>
                <a:spcPts val="0"/>
              </a:spcBef>
              <a:spcAft>
                <a:spcPts val="0"/>
              </a:spcAft>
              <a:buClrTx/>
              <a:buFont typeface="Times New Roman" pitchFamily="0" charset="0"/>
              <a:buChar char="-"/>
            </a:pP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sym typeface="Arial" pitchFamily="34" charset="0"/>
              </a:rPr>
              <a:t>registered well-known trademarks </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in China—</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sym typeface="Arial" pitchFamily="34" charset="0"/>
              </a:rPr>
              <a:t>Protect</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ed</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sym typeface="Arial" pitchFamily="34" charset="0"/>
              </a:rPr>
              <a:t> in </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dis</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sym typeface="Arial" pitchFamily="34" charset="0"/>
              </a:rPr>
              <a:t>similar goods/services</a:t>
            </a:r>
            <a:endParaRPr lang="en-US" altLang="zh-CN" sz="18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l">
              <a:lnSpc>
                <a:spcPts val="2500"/>
              </a:lnSpc>
              <a:spcBef>
                <a:spcPts val="0"/>
              </a:spcBef>
              <a:spcAft>
                <a:spcPts val="0"/>
              </a:spcAft>
              <a:buNone/>
            </a:pPr>
            <a:endParaRPr lang="en-US" altLang="zh-CN" sz="18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 </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w</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hen the holder of a </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sym typeface="Arial" pitchFamily="34" charset="0"/>
              </a:rPr>
              <a:t>well-known trademark</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 believe</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sym typeface="Arial" pitchFamily="34" charset="0"/>
              </a:rPr>
              <a:t>s </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his right have been infringed</a:t>
            </a:r>
            <a:endParaRPr lang="en-US" altLang="zh-CN" sz="18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400" b="0" i="0" u="none" strike="noStrike" kern="1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
        <p:nvSpPr>
          <p:cNvPr id="123" name="矩形"/>
          <p:cNvSpPr>
            <a:spLocks/>
          </p:cNvSpPr>
          <p:nvPr/>
        </p:nvSpPr>
        <p:spPr>
          <a:xfrm rot="0">
            <a:off x="402310" y="343347"/>
            <a:ext cx="7120963" cy="358134"/>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The Protection of  Reputed and Famous Marks</a:t>
            </a: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Tree>
    <p:extLst>
      <p:ext uri="{BB962C8B-B14F-4D97-AF65-F5344CB8AC3E}">
        <p14:creationId xmlns:p14="http://schemas.microsoft.com/office/powerpoint/2010/main" val="197488644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1"/>
                                        </p:tgtEl>
                                        <p:attrNameLst>
                                          <p:attrName>style.visibility</p:attrName>
                                        </p:attrNameLst>
                                      </p:cBhvr>
                                      <p:to>
                                        <p:strVal val="visible"/>
                                      </p:to>
                                    </p:set>
                                    <p:animEffect transition="in" filter="wipe(left)">
                                      <p:cBhvr>
                                        <p:cTn id="7" dur="500"/>
                                        <p:tgtEl>
                                          <p:spTgt spid="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 grpId="0" animBg="1"/>
    </p:bldLst>
  </p:timing>
</p:sld>
</file>

<file path=ppt/slides/slide3.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129" name="组合"/>
          <p:cNvGrpSpPr>
            <a:grpSpLocks/>
          </p:cNvGrpSpPr>
          <p:nvPr/>
        </p:nvGrpSpPr>
        <p:grpSpPr>
          <a:xfrm>
            <a:off x="0" y="-26670"/>
            <a:ext cx="12192000" cy="6901815"/>
            <a:chOff x="0" y="-26670"/>
            <a:chExt cx="12192000" cy="6901815"/>
          </a:xfrm>
        </p:grpSpPr>
        <p:pic>
          <p:nvPicPr>
            <p:cNvPr id="127" name="图片"/>
            <p:cNvPicPr>
              <a:picLocks noChangeAspect="1"/>
            </p:cNvPicPr>
            <p:nvPr/>
          </p:nvPicPr>
          <p:blipFill>
            <a:blip r:embed="rId1" cstate="print"/>
            <a:stretch>
              <a:fillRect/>
            </a:stretch>
          </p:blipFill>
          <p:spPr>
            <a:xfrm rot="0">
              <a:off x="0" y="-26670"/>
              <a:ext cx="12192000" cy="6901815"/>
            </a:xfrm>
            <a:prstGeom prst="rect"/>
            <a:noFill/>
            <a:ln w="9525" cmpd="sng" cap="flat">
              <a:noFill/>
              <a:prstDash val="solid"/>
              <a:round/>
            </a:ln>
          </p:spPr>
        </p:pic>
        <p:sp>
          <p:nvSpPr>
            <p:cNvPr id="128" name="矩形"/>
            <p:cNvSpPr>
              <a:spLocks/>
            </p:cNvSpPr>
            <p:nvPr/>
          </p:nvSpPr>
          <p:spPr>
            <a:xfrm rot="0">
              <a:off x="0" y="317802"/>
              <a:ext cx="12192000" cy="6335700"/>
            </a:xfrm>
            <a:prstGeom prst="rect"/>
            <a:solidFill>
              <a:schemeClr val="bg1"/>
            </a:solidFill>
            <a:ln w="12700" cmpd="sng" cap="flat">
              <a:noFill/>
              <a:prstDash val="solid"/>
              <a:round/>
            </a:ln>
          </p:spPr>
          <p:txBody>
            <a:bodyPr rtlCol="0" anchor="ctr"/>
            <a:lstStyle/>
            <a:p>
              <a:pPr algn="ctr"/>
            </a:p>
          </p:txBody>
        </p:sp>
      </p:grpSp>
      <p:grpSp>
        <p:nvGrpSpPr>
          <p:cNvPr id="132" name="组合"/>
          <p:cNvGrpSpPr>
            <a:grpSpLocks/>
          </p:cNvGrpSpPr>
          <p:nvPr/>
        </p:nvGrpSpPr>
        <p:grpSpPr>
          <a:xfrm>
            <a:off x="-11429" y="-26669"/>
            <a:ext cx="12203432" cy="6922769"/>
            <a:chOff x="-11429" y="-26669"/>
            <a:chExt cx="12203432" cy="6922769"/>
          </a:xfrm>
        </p:grpSpPr>
        <p:sp>
          <p:nvSpPr>
            <p:cNvPr id="130" name="矩形"/>
            <p:cNvSpPr>
              <a:spLocks/>
            </p:cNvSpPr>
            <p:nvPr/>
          </p:nvSpPr>
          <p:spPr>
            <a:xfrm rot="0">
              <a:off x="-11429" y="-26669"/>
              <a:ext cx="12192000" cy="424814"/>
            </a:xfrm>
            <a:prstGeom prst="rect"/>
            <a:solidFill>
              <a:srgbClr val="FFFFFF">
                <a:alpha val="35000"/>
              </a:srgbClr>
            </a:solidFill>
            <a:ln w="12700" cmpd="sng" cap="flat">
              <a:noFill/>
              <a:prstDash val="solid"/>
              <a:round/>
            </a:ln>
          </p:spPr>
          <p:txBody>
            <a:bodyPr rtlCol="0" anchor="ctr"/>
            <a:lstStyle/>
            <a:p>
              <a:pPr algn="ctr"/>
            </a:p>
          </p:txBody>
        </p:sp>
        <p:sp>
          <p:nvSpPr>
            <p:cNvPr id="131" name="矩形"/>
            <p:cNvSpPr>
              <a:spLocks/>
            </p:cNvSpPr>
            <p:nvPr/>
          </p:nvSpPr>
          <p:spPr>
            <a:xfrm rot="0">
              <a:off x="1" y="6619876"/>
              <a:ext cx="12192002" cy="276224"/>
            </a:xfrm>
            <a:prstGeom prst="rect"/>
            <a:solidFill>
              <a:srgbClr val="FFFFFF">
                <a:alpha val="35000"/>
              </a:srgbClr>
            </a:solidFill>
            <a:ln w="12700" cmpd="sng" cap="flat">
              <a:noFill/>
              <a:prstDash val="solid"/>
              <a:round/>
            </a:ln>
          </p:spPr>
          <p:txBody>
            <a:bodyPr rtlCol="0" anchor="ctr"/>
            <a:lstStyle/>
            <a:p>
              <a:pPr algn="ctr"/>
            </a:p>
          </p:txBody>
        </p:sp>
      </p:grpSp>
      <p:pic>
        <p:nvPicPr>
          <p:cNvPr id="133"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8482965" y="281948"/>
            <a:ext cx="3293739" cy="529589"/>
          </a:xfrm>
          <a:prstGeom prst="rect"/>
          <a:noFill/>
          <a:ln w="9525" cmpd="sng" cap="flat">
            <a:noFill/>
            <a:prstDash val="solid"/>
            <a:round/>
          </a:ln>
        </p:spPr>
      </p:pic>
      <p:grpSp>
        <p:nvGrpSpPr>
          <p:cNvPr id="136" name="组合"/>
          <p:cNvGrpSpPr>
            <a:grpSpLocks/>
          </p:cNvGrpSpPr>
          <p:nvPr/>
        </p:nvGrpSpPr>
        <p:grpSpPr>
          <a:xfrm>
            <a:off x="480060" y="146725"/>
            <a:ext cx="7658699" cy="1077444"/>
            <a:chOff x="480060" y="146725"/>
            <a:chExt cx="7658699" cy="1077444"/>
          </a:xfrm>
        </p:grpSpPr>
        <p:sp>
          <p:nvSpPr>
            <p:cNvPr id="134" name="矩形"/>
            <p:cNvSpPr>
              <a:spLocks/>
            </p:cNvSpPr>
            <p:nvPr/>
          </p:nvSpPr>
          <p:spPr>
            <a:xfrm rot="0">
              <a:off x="480060" y="146725"/>
              <a:ext cx="7658699" cy="1077444"/>
            </a:xfrm>
            <a:prstGeom prst="rect"/>
            <a:noFill/>
            <a:ln w="9525" cmpd="sng" cap="flat">
              <a:noFill/>
              <a:prstDash val="solid"/>
              <a:miter/>
            </a:ln>
          </p:spPr>
          <p:txBody>
            <a:bodyPr rtlCol="0" anchor="ctr"/>
            <a:lstStyle/>
            <a:p>
              <a:pPr algn="ctr"/>
            </a:p>
          </p:txBody>
        </p:sp>
        <p:sp>
          <p:nvSpPr>
            <p:cNvPr id="135" name="直线"/>
            <p:cNvSpPr>
              <a:spLocks/>
            </p:cNvSpPr>
            <p:nvPr/>
          </p:nvSpPr>
          <p:spPr>
            <a:xfrm rot="0">
              <a:off x="480060" y="660669"/>
              <a:ext cx="7320015" cy="0"/>
            </a:xfrm>
            <a:prstGeom prst="line"/>
            <a:noFill/>
            <a:ln w="25400" cmpd="sng" cap="flat">
              <a:solidFill>
                <a:srgbClr val="2F528F">
                  <a:alpha val="30000"/>
                </a:srgbClr>
              </a:solidFill>
              <a:prstDash val="solid"/>
              <a:miter/>
            </a:ln>
          </p:spPr>
          <p:txBody>
            <a:bodyPr rtlCol="0" anchor="ctr"/>
            <a:lstStyle/>
            <a:p>
              <a:pPr algn="ctr"/>
            </a:p>
          </p:txBody>
        </p:sp>
      </p:grpSp>
      <p:sp>
        <p:nvSpPr>
          <p:cNvPr id="137" name="矩形"/>
          <p:cNvSpPr>
            <a:spLocks/>
          </p:cNvSpPr>
          <p:nvPr/>
        </p:nvSpPr>
        <p:spPr>
          <a:xfrm rot="0">
            <a:off x="123823" y="702569"/>
            <a:ext cx="12029892" cy="6390640"/>
          </a:xfrm>
          <a:prstGeom prst="rect"/>
          <a:noFill/>
          <a:ln w="9525" cmpd="sng" cap="flat">
            <a:noFill/>
            <a:prstDash val="solid"/>
            <a:miter/>
          </a:ln>
        </p:spPr>
        <p:txBody>
          <a:bodyPr vert="horz" wrap="square" lIns="91440" tIns="45720" rIns="91440" bIns="45720" anchor="t" anchorCtr="0">
            <a:prstTxWarp prst="textNoShape"/>
            <a:spAutoFit/>
          </a:bodyPr>
          <a:lstStyle/>
          <a:p>
            <a:pPr marL="0" indent="31750" algn="just">
              <a:lnSpc>
                <a:spcPts val="2500"/>
              </a:lnSpc>
              <a:spcBef>
                <a:spcPts val="0"/>
              </a:spcBef>
              <a:spcAft>
                <a:spcPts val="0"/>
              </a:spcAft>
              <a:buClrTx/>
              <a:buFont typeface="宋体" pitchFamily="0" charset="0"/>
              <a:buChar char="◆"/>
            </a:pPr>
            <a:r>
              <a:rPr lang="en-US" altLang="zh-CN" sz="1800" b="1" i="0" u="none" strike="noStrike" kern="100" cap="none" spc="0" baseline="0">
                <a:solidFill>
                  <a:srgbClr val="366092"/>
                </a:solidFill>
                <a:latin typeface="宋体" pitchFamily="0" charset="0"/>
                <a:ea typeface="宋体" pitchFamily="0" charset="0"/>
                <a:cs typeface="Times New Roman" pitchFamily="0" charset="0"/>
              </a:rPr>
              <a:t> Procedures Can Well-known Trademark Be Protected </a:t>
            </a:r>
            <a:endParaRPr lang="en-US" altLang="zh-CN" sz="1800" b="1" i="0" u="none" strike="noStrike" kern="100" cap="none" spc="0" baseline="0">
              <a:solidFill>
                <a:srgbClr val="366092"/>
              </a:solidFill>
              <a:latin typeface="宋体"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Law Basis</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Art 1</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4</a:t>
            </a:r>
            <a:endParaRPr lang="en-US" altLang="zh-CN" sz="18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ClrTx/>
              <a:buFont typeface="Times New Roman" pitchFamily="0" charset="0"/>
              <a:buChar char="-"/>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In examining a trademark registration and in the course of investigating cases involving illegal use of trademarks handled down by the authorities for industry and commerce may, upon a claim filed by the parties involved in accordance with Article 13 of this law, the Trademark Office may make a determination as to whether a trademark is a famous trademark.</a:t>
            </a:r>
            <a:r>
              <a:rPr lang="zh-CN" altLang="en-US" sz="1800" b="1"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1" i="0" u="none" strike="noStrike" kern="100" cap="none" spc="0" baseline="0">
                <a:solidFill>
                  <a:srgbClr val="366092"/>
                </a:solidFill>
                <a:latin typeface="Times New Roman" pitchFamily="0" charset="0"/>
                <a:ea typeface="宋体" pitchFamily="0" charset="0"/>
                <a:cs typeface="Times New Roman" pitchFamily="0" charset="0"/>
              </a:rPr>
              <a:t>in trademark opposition </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procedure</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 </a:t>
            </a:r>
            <a:r>
              <a:rPr lang="en-US" altLang="zh-CN" sz="1600" b="1" i="0" u="none" strike="noStrike" kern="100" cap="none" spc="0" baseline="0">
                <a:solidFill>
                  <a:srgbClr val="366092"/>
                </a:solidFill>
                <a:latin typeface="Times New Roman" pitchFamily="0" charset="0"/>
                <a:ea typeface="宋体" pitchFamily="0" charset="0"/>
                <a:cs typeface="Times New Roman" pitchFamily="0" charset="0"/>
              </a:rPr>
              <a:t>and </a:t>
            </a:r>
            <a:r>
              <a:rPr lang="en-US" altLang="zh-CN" sz="1600" b="1" i="0" u="none" strike="noStrike" kern="100" cap="none" spc="0" baseline="0">
                <a:solidFill>
                  <a:srgbClr val="366092"/>
                </a:solidFill>
                <a:latin typeface="Times New Roman" pitchFamily="0" charset="0"/>
                <a:ea typeface="宋体" pitchFamily="0" charset="0"/>
                <a:cs typeface="Times New Roman" pitchFamily="0" charset="0"/>
              </a:rPr>
              <a:t>investigation of </a:t>
            </a:r>
            <a:r>
              <a:rPr lang="en-US" altLang="zh-CN" sz="1600" b="1" i="0" u="none" strike="noStrike" kern="100" cap="none" spc="0" baseline="0">
                <a:solidFill>
                  <a:srgbClr val="366092"/>
                </a:solidFill>
                <a:latin typeface="Times New Roman" pitchFamily="0" charset="0"/>
                <a:ea typeface="宋体" pitchFamily="0" charset="0"/>
                <a:cs typeface="Times New Roman" pitchFamily="0" charset="0"/>
              </a:rPr>
              <a:t>infrigement cases</a:t>
            </a:r>
            <a:r>
              <a:rPr lang="en-US" altLang="zh-CN" sz="1600" b="1" i="0" u="none" strike="noStrike" kern="100" cap="none" spc="0" baseline="0">
                <a:solidFill>
                  <a:srgbClr val="366092"/>
                </a:solidFill>
                <a:latin typeface="Times New Roman" pitchFamily="0" charset="0"/>
                <a:ea typeface="宋体" pitchFamily="0" charset="0"/>
                <a:cs typeface="Times New Roman" pitchFamily="0" charset="0"/>
              </a:rPr>
              <a:t> </a:t>
            </a:r>
            <a:endParaRPr lang="en-US" altLang="zh-CN" sz="1600" b="1" i="0" u="none" strike="noStrike" kern="100" cap="none" spc="0" baseline="0">
              <a:solidFill>
                <a:srgbClr val="366092"/>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600" b="1" i="0" u="none" strike="noStrike" kern="100" cap="none" spc="0" baseline="0">
              <a:solidFill>
                <a:srgbClr val="366092"/>
              </a:solidFill>
              <a:latin typeface="宋体" pitchFamily="0" charset="0"/>
              <a:ea typeface="宋体" pitchFamily="0" charset="0"/>
              <a:cs typeface="Times New Roman" pitchFamily="0" charset="0"/>
            </a:endParaRPr>
          </a:p>
          <a:p>
            <a:pPr marL="0" indent="0" algn="just">
              <a:lnSpc>
                <a:spcPts val="2500"/>
              </a:lnSpc>
              <a:spcBef>
                <a:spcPts val="0"/>
              </a:spcBef>
              <a:spcAft>
                <a:spcPts val="0"/>
              </a:spcAft>
              <a:buClrTx/>
              <a:buFont typeface="Times New Roman" pitchFamily="0" charset="0"/>
              <a:buChar char="-"/>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In the process of handling a trademark dispute, the parties may, in accordance with Article 13 of this law，make such claims in regard to whether a trademark is famous; The Trademark Review and Adjudication Board may, in accordance with the needs of a specific case, make a determination as to whether a trademark is famous.</a:t>
            </a:r>
            <a:r>
              <a:rPr lang="zh-CN" altLang="en-US" sz="1600" b="1"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1" i="0" u="none" strike="noStrike" kern="1200" cap="none" spc="0" baseline="0">
                <a:solidFill>
                  <a:srgbClr val="366092"/>
                </a:solidFill>
                <a:latin typeface="Times New Roman" pitchFamily="0" charset="0"/>
                <a:ea typeface="宋体" pitchFamily="0" charset="0"/>
                <a:cs typeface="Times New Roman" pitchFamily="0" charset="0"/>
              </a:rPr>
              <a:t>in</a:t>
            </a:r>
            <a:r>
              <a:rPr lang="en-US" altLang="zh-CN" sz="1600" b="1"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1" i="0" u="none" strike="noStrike" kern="1200" cap="none" spc="0" baseline="0">
                <a:solidFill>
                  <a:srgbClr val="366092"/>
                </a:solidFill>
                <a:latin typeface="Times New Roman" pitchFamily="0" charset="0"/>
                <a:ea typeface="宋体" pitchFamily="0" charset="0"/>
                <a:cs typeface="Times New Roman" pitchFamily="0" charset="0"/>
              </a:rPr>
              <a:t>trademark review and adjudication procedure</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l">
              <a:lnSpc>
                <a:spcPts val="2500"/>
              </a:lnSpc>
              <a:spcBef>
                <a:spcPts val="0"/>
              </a:spcBef>
              <a:spcAft>
                <a:spcPts val="0"/>
              </a:spcAft>
              <a:buNone/>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In the course of hearing civil and administrative trademark cases, the parties involved may claim rights according to the provisions of Article 13 of this Law, and according to the specific circumstances and needs of each case, the Supreme Court-appointed People’s Courts may make a determination, based on the specific circumstances and needs of each case, as to whether a mark is famous.</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 </a:t>
            </a: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in civil and administrative litigation</a:t>
            </a: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400" b="0" i="0" u="none" strike="noStrike" kern="1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
        <p:nvSpPr>
          <p:cNvPr id="138" name="矩形"/>
          <p:cNvSpPr>
            <a:spLocks/>
          </p:cNvSpPr>
          <p:nvPr/>
        </p:nvSpPr>
        <p:spPr>
          <a:xfrm rot="0">
            <a:off x="402310" y="248098"/>
            <a:ext cx="7120963" cy="6248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The Protection of  Reputed and Famous Marks</a:t>
            </a: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Tree>
    <p:extLst>
      <p:ext uri="{BB962C8B-B14F-4D97-AF65-F5344CB8AC3E}">
        <p14:creationId xmlns:p14="http://schemas.microsoft.com/office/powerpoint/2010/main" val="150182764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6"/>
                                        </p:tgtEl>
                                        <p:attrNameLst>
                                          <p:attrName>style.visibility</p:attrName>
                                        </p:attrNameLst>
                                      </p:cBhvr>
                                      <p:to>
                                        <p:strVal val="visible"/>
                                      </p:to>
                                    </p:set>
                                    <p:animEffect transition="in" filter="wipe(left)">
                                      <p:cBhvr>
                                        <p:cTn id="7" dur="500"/>
                                        <p:tgtEl>
                                          <p:spTgt spid="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 grpId="0" animBg="1"/>
    </p:bldLst>
  </p:timing>
</p:sld>
</file>

<file path=ppt/slides/slide4.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144" name="组合"/>
          <p:cNvGrpSpPr>
            <a:grpSpLocks/>
          </p:cNvGrpSpPr>
          <p:nvPr/>
        </p:nvGrpSpPr>
        <p:grpSpPr>
          <a:xfrm>
            <a:off x="0" y="-26670"/>
            <a:ext cx="12192000" cy="6901815"/>
            <a:chOff x="0" y="-26670"/>
            <a:chExt cx="12192000" cy="6901815"/>
          </a:xfrm>
        </p:grpSpPr>
        <p:pic>
          <p:nvPicPr>
            <p:cNvPr id="142" name="图片"/>
            <p:cNvPicPr>
              <a:picLocks noChangeAspect="1"/>
            </p:cNvPicPr>
            <p:nvPr/>
          </p:nvPicPr>
          <p:blipFill>
            <a:blip r:embed="rId1" cstate="print"/>
            <a:stretch>
              <a:fillRect/>
            </a:stretch>
          </p:blipFill>
          <p:spPr>
            <a:xfrm rot="0">
              <a:off x="0" y="-26670"/>
              <a:ext cx="12192000" cy="6901815"/>
            </a:xfrm>
            <a:prstGeom prst="rect"/>
            <a:noFill/>
            <a:ln w="9525" cmpd="sng" cap="flat">
              <a:noFill/>
              <a:prstDash val="solid"/>
              <a:round/>
            </a:ln>
          </p:spPr>
        </p:pic>
        <p:sp>
          <p:nvSpPr>
            <p:cNvPr id="143" name="矩形"/>
            <p:cNvSpPr>
              <a:spLocks/>
            </p:cNvSpPr>
            <p:nvPr/>
          </p:nvSpPr>
          <p:spPr>
            <a:xfrm rot="0">
              <a:off x="0" y="317802"/>
              <a:ext cx="12192000" cy="6335700"/>
            </a:xfrm>
            <a:prstGeom prst="rect"/>
            <a:solidFill>
              <a:schemeClr val="bg1"/>
            </a:solidFill>
            <a:ln w="12700" cmpd="sng" cap="flat">
              <a:noFill/>
              <a:prstDash val="solid"/>
              <a:round/>
            </a:ln>
          </p:spPr>
          <p:txBody>
            <a:bodyPr rtlCol="0" anchor="ctr"/>
            <a:lstStyle/>
            <a:p>
              <a:pPr algn="ctr"/>
            </a:p>
          </p:txBody>
        </p:sp>
      </p:grpSp>
      <p:grpSp>
        <p:nvGrpSpPr>
          <p:cNvPr id="147" name="组合"/>
          <p:cNvGrpSpPr>
            <a:grpSpLocks/>
          </p:cNvGrpSpPr>
          <p:nvPr/>
        </p:nvGrpSpPr>
        <p:grpSpPr>
          <a:xfrm>
            <a:off x="-11429" y="-26669"/>
            <a:ext cx="12203432" cy="6922769"/>
            <a:chOff x="-11429" y="-26669"/>
            <a:chExt cx="12203432" cy="6922769"/>
          </a:xfrm>
        </p:grpSpPr>
        <p:sp>
          <p:nvSpPr>
            <p:cNvPr id="145" name="矩形"/>
            <p:cNvSpPr>
              <a:spLocks/>
            </p:cNvSpPr>
            <p:nvPr/>
          </p:nvSpPr>
          <p:spPr>
            <a:xfrm rot="0">
              <a:off x="-11429" y="-26669"/>
              <a:ext cx="12192000" cy="424814"/>
            </a:xfrm>
            <a:prstGeom prst="rect"/>
            <a:solidFill>
              <a:srgbClr val="FFFFFF">
                <a:alpha val="35000"/>
              </a:srgbClr>
            </a:solidFill>
            <a:ln w="12700" cmpd="sng" cap="flat">
              <a:noFill/>
              <a:prstDash val="solid"/>
              <a:round/>
            </a:ln>
          </p:spPr>
          <p:txBody>
            <a:bodyPr rtlCol="0" anchor="ctr"/>
            <a:lstStyle/>
            <a:p>
              <a:pPr algn="ctr"/>
            </a:p>
          </p:txBody>
        </p:sp>
        <p:sp>
          <p:nvSpPr>
            <p:cNvPr id="146" name="矩形"/>
            <p:cNvSpPr>
              <a:spLocks/>
            </p:cNvSpPr>
            <p:nvPr/>
          </p:nvSpPr>
          <p:spPr>
            <a:xfrm rot="0">
              <a:off x="1" y="6619876"/>
              <a:ext cx="12192002" cy="276224"/>
            </a:xfrm>
            <a:prstGeom prst="rect"/>
            <a:solidFill>
              <a:srgbClr val="FFFFFF">
                <a:alpha val="35000"/>
              </a:srgbClr>
            </a:solidFill>
            <a:ln w="12700" cmpd="sng" cap="flat">
              <a:noFill/>
              <a:prstDash val="solid"/>
              <a:round/>
            </a:ln>
          </p:spPr>
          <p:txBody>
            <a:bodyPr rtlCol="0" anchor="ctr"/>
            <a:lstStyle/>
            <a:p>
              <a:pPr algn="ctr"/>
            </a:p>
          </p:txBody>
        </p:sp>
      </p:grpSp>
      <p:pic>
        <p:nvPicPr>
          <p:cNvPr id="148"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8587737" y="481970"/>
            <a:ext cx="3293739" cy="529590"/>
          </a:xfrm>
          <a:prstGeom prst="rect"/>
          <a:noFill/>
          <a:ln w="9525" cmpd="sng" cap="flat">
            <a:noFill/>
            <a:prstDash val="solid"/>
            <a:round/>
          </a:ln>
        </p:spPr>
      </p:pic>
      <p:grpSp>
        <p:nvGrpSpPr>
          <p:cNvPr id="151" name="组合"/>
          <p:cNvGrpSpPr>
            <a:grpSpLocks/>
          </p:cNvGrpSpPr>
          <p:nvPr/>
        </p:nvGrpSpPr>
        <p:grpSpPr>
          <a:xfrm>
            <a:off x="518159" y="403896"/>
            <a:ext cx="7658700" cy="1077444"/>
            <a:chOff x="518159" y="403896"/>
            <a:chExt cx="7658700" cy="1077444"/>
          </a:xfrm>
        </p:grpSpPr>
        <p:sp>
          <p:nvSpPr>
            <p:cNvPr id="149" name="矩形"/>
            <p:cNvSpPr>
              <a:spLocks/>
            </p:cNvSpPr>
            <p:nvPr/>
          </p:nvSpPr>
          <p:spPr>
            <a:xfrm rot="0">
              <a:off x="518159" y="403896"/>
              <a:ext cx="7658700" cy="1077444"/>
            </a:xfrm>
            <a:prstGeom prst="rect"/>
            <a:noFill/>
            <a:ln w="9525" cmpd="sng" cap="flat">
              <a:noFill/>
              <a:prstDash val="solid"/>
              <a:miter/>
            </a:ln>
          </p:spPr>
          <p:txBody>
            <a:bodyPr rtlCol="0" anchor="ctr"/>
            <a:lstStyle/>
            <a:p>
              <a:pPr algn="ctr"/>
            </a:p>
          </p:txBody>
        </p:sp>
        <p:sp>
          <p:nvSpPr>
            <p:cNvPr id="150" name="直线"/>
            <p:cNvSpPr>
              <a:spLocks/>
            </p:cNvSpPr>
            <p:nvPr/>
          </p:nvSpPr>
          <p:spPr>
            <a:xfrm rot="0">
              <a:off x="518159" y="917838"/>
              <a:ext cx="7320015" cy="0"/>
            </a:xfrm>
            <a:prstGeom prst="line"/>
            <a:noFill/>
            <a:ln w="25400" cmpd="sng" cap="flat">
              <a:solidFill>
                <a:srgbClr val="2F528F">
                  <a:alpha val="30000"/>
                </a:srgbClr>
              </a:solidFill>
              <a:prstDash val="solid"/>
              <a:miter/>
            </a:ln>
          </p:spPr>
          <p:txBody>
            <a:bodyPr rtlCol="0" anchor="ctr"/>
            <a:lstStyle/>
            <a:p>
              <a:pPr algn="ctr"/>
            </a:p>
          </p:txBody>
        </p:sp>
      </p:grpSp>
      <p:sp>
        <p:nvSpPr>
          <p:cNvPr id="152" name="矩形"/>
          <p:cNvSpPr>
            <a:spLocks/>
          </p:cNvSpPr>
          <p:nvPr/>
        </p:nvSpPr>
        <p:spPr>
          <a:xfrm rot="0">
            <a:off x="542915" y="1483609"/>
            <a:ext cx="10905959" cy="5012691"/>
          </a:xfrm>
          <a:prstGeom prst="rect"/>
          <a:noFill/>
          <a:ln w="9525" cmpd="sng" cap="flat">
            <a:noFill/>
            <a:prstDash val="solid"/>
            <a:miter/>
          </a:ln>
        </p:spPr>
        <p:txBody>
          <a:bodyPr vert="horz" wrap="square" lIns="91440" tIns="45720" rIns="91440" bIns="45720" anchor="t" anchorCtr="0">
            <a:prstTxWarp prst="textNoShape"/>
            <a:spAutoFit/>
          </a:bodyPr>
          <a:lstStyle/>
          <a:p>
            <a:pPr marL="0" indent="31750" algn="just">
              <a:lnSpc>
                <a:spcPts val="2500"/>
              </a:lnSpc>
              <a:spcBef>
                <a:spcPts val="0"/>
              </a:spcBef>
              <a:spcAft>
                <a:spcPts val="0"/>
              </a:spcAft>
              <a:buClrTx/>
              <a:buFont typeface="宋体" pitchFamily="0" charset="0"/>
              <a:buChar char="◆"/>
            </a:pPr>
            <a:r>
              <a:rPr lang="en-US" altLang="zh-CN" sz="1800" b="1" i="0" u="none" strike="noStrike" kern="100" cap="none" spc="0" baseline="0">
                <a:solidFill>
                  <a:srgbClr val="366092"/>
                </a:solidFill>
                <a:latin typeface="宋体" pitchFamily="0" charset="0"/>
                <a:ea typeface="宋体" pitchFamily="0" charset="0"/>
                <a:cs typeface="Times New Roman" pitchFamily="0" charset="0"/>
              </a:rPr>
              <a:t>Factors to Be Considered in Determining a Well-known Trademark</a:t>
            </a:r>
            <a:endParaRPr lang="en-US" altLang="zh-CN" sz="1800" b="1" i="0" u="none" strike="noStrike" kern="100" cap="none" spc="0" baseline="0">
              <a:solidFill>
                <a:srgbClr val="366092"/>
              </a:solidFill>
              <a:latin typeface="宋体"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8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Law Basis</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Art 1</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4</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A famous trademark, based on the parties’ request, can be defined when the facts in each case dealing with the relevant trademark support such a conclusion. The following factors shall be considered in making such a determination:</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304800" algn="l">
              <a:lnSpc>
                <a:spcPct val="100000"/>
              </a:lnSpc>
              <a:spcBef>
                <a:spcPts val="500"/>
              </a:spcBef>
              <a:spcAft>
                <a:spcPts val="500"/>
              </a:spcAft>
              <a:buClrTx/>
              <a:buAutoNum type="arabicParenR"/>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t</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he degree of public recognition of the mark in its trading areas;</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304800" algn="l">
              <a:lnSpc>
                <a:spcPct val="100000"/>
              </a:lnSpc>
              <a:spcBef>
                <a:spcPts val="500"/>
              </a:spcBef>
              <a:spcAft>
                <a:spcPts val="500"/>
              </a:spcAft>
              <a:buClrTx/>
              <a:buAutoNum type="arabicParenR"/>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how long the mark has been in use;</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304800" algn="l">
              <a:lnSpc>
                <a:spcPct val="100000"/>
              </a:lnSpc>
              <a:spcBef>
                <a:spcPts val="500"/>
              </a:spcBef>
              <a:spcAft>
                <a:spcPts val="500"/>
              </a:spcAft>
              <a:buClrTx/>
              <a:buAutoNum type="arabicParenR"/>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the duration and extent of advertising and publicity of the mark, and the geographical extent of the trading areas in which the mark is used;</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304800" algn="l">
              <a:lnSpc>
                <a:spcPct val="100000"/>
              </a:lnSpc>
              <a:spcBef>
                <a:spcPts val="500"/>
              </a:spcBef>
              <a:spcAft>
                <a:spcPts val="500"/>
              </a:spcAft>
              <a:buClrTx/>
              <a:buAutoNum type="arabicParenR"/>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the protection of the mark as a famous trademark;</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304800" algn="l">
              <a:lnSpc>
                <a:spcPct val="100000"/>
              </a:lnSpc>
              <a:spcBef>
                <a:spcPts val="500"/>
              </a:spcBef>
              <a:spcAft>
                <a:spcPts val="500"/>
              </a:spcAft>
              <a:buClrTx/>
              <a:buAutoNum type="arabicParenR"/>
            </a:pP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o</a:t>
            </a:r>
            <a:r>
              <a:rPr lang="en-US" altLang="zh-CN" sz="1600" b="0" i="0" u="none" strike="noStrike" kern="0" cap="none" spc="0" baseline="0">
                <a:solidFill>
                  <a:schemeClr val="tx1"/>
                </a:solidFill>
                <a:latin typeface="Times New Roman" pitchFamily="0" charset="0"/>
                <a:ea typeface="宋体" pitchFamily="0" charset="0"/>
                <a:cs typeface="Times New Roman" pitchFamily="0" charset="0"/>
              </a:rPr>
              <a:t>ther reasons for the fame of the trademark.</a:t>
            </a:r>
            <a:endParaRPr lang="en-US" altLang="zh-CN" sz="1600" b="0" i="0" u="none" strike="noStrike" kern="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400" b="0" i="0" u="none" strike="noStrike" kern="100" cap="none" spc="0" baseline="0">
              <a:solidFill>
                <a:schemeClr val="tx1"/>
              </a:solidFill>
              <a:latin typeface="宋体" pitchFamily="0" charset="0"/>
              <a:ea typeface="宋体" pitchFamily="0" charset="0"/>
              <a:cs typeface="Times New Roman" pitchFamily="0" charset="0"/>
            </a:endParaRPr>
          </a:p>
          <a:p>
            <a:pPr marL="0" indent="0" algn="just">
              <a:lnSpc>
                <a:spcPts val="2500"/>
              </a:lnSpc>
              <a:spcBef>
                <a:spcPts val="0"/>
              </a:spcBef>
              <a:spcAft>
                <a:spcPts val="0"/>
              </a:spcAft>
              <a:buNone/>
            </a:pP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
        <p:nvSpPr>
          <p:cNvPr id="153" name="矩形"/>
          <p:cNvSpPr>
            <a:spLocks/>
          </p:cNvSpPr>
          <p:nvPr/>
        </p:nvSpPr>
        <p:spPr>
          <a:xfrm rot="0">
            <a:off x="516608" y="552893"/>
            <a:ext cx="7120963" cy="6248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fontAlgn="auto">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The Protection of  Reputed and Famous Marks</a:t>
            </a: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Tree>
    <p:extLst>
      <p:ext uri="{BB962C8B-B14F-4D97-AF65-F5344CB8AC3E}">
        <p14:creationId xmlns:p14="http://schemas.microsoft.com/office/powerpoint/2010/main" val="156843297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1"/>
                                        </p:tgtEl>
                                        <p:attrNameLst>
                                          <p:attrName>style.visibility</p:attrName>
                                        </p:attrNameLst>
                                      </p:cBhvr>
                                      <p:to>
                                        <p:strVal val="visible"/>
                                      </p:to>
                                    </p:set>
                                    <p:animEffect transition="in" filter="wipe(left)">
                                      <p:cBhvr>
                                        <p:cTn id="7" dur="500"/>
                                        <p:tgtEl>
                                          <p:spTgt spid="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 grpId="0" animBg="1"/>
    </p:bldLst>
  </p:timing>
</p:sld>
</file>

<file path=ppt/slides/slide5.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159" name="组合"/>
          <p:cNvGrpSpPr>
            <a:grpSpLocks/>
          </p:cNvGrpSpPr>
          <p:nvPr/>
        </p:nvGrpSpPr>
        <p:grpSpPr>
          <a:xfrm>
            <a:off x="0" y="-26670"/>
            <a:ext cx="12192000" cy="6901815"/>
            <a:chOff x="0" y="-26670"/>
            <a:chExt cx="12192000" cy="6901815"/>
          </a:xfrm>
        </p:grpSpPr>
        <p:pic>
          <p:nvPicPr>
            <p:cNvPr id="157" name="图片"/>
            <p:cNvPicPr>
              <a:picLocks noChangeAspect="1"/>
            </p:cNvPicPr>
            <p:nvPr/>
          </p:nvPicPr>
          <p:blipFill>
            <a:blip r:embed="rId1" cstate="print"/>
            <a:stretch>
              <a:fillRect/>
            </a:stretch>
          </p:blipFill>
          <p:spPr>
            <a:xfrm rot="0">
              <a:off x="0" y="-26670"/>
              <a:ext cx="12192000" cy="6901815"/>
            </a:xfrm>
            <a:prstGeom prst="rect"/>
            <a:noFill/>
            <a:ln w="9525" cmpd="sng" cap="flat">
              <a:noFill/>
              <a:prstDash val="solid"/>
              <a:round/>
            </a:ln>
          </p:spPr>
        </p:pic>
        <p:sp>
          <p:nvSpPr>
            <p:cNvPr id="158" name="矩形"/>
            <p:cNvSpPr>
              <a:spLocks/>
            </p:cNvSpPr>
            <p:nvPr/>
          </p:nvSpPr>
          <p:spPr>
            <a:xfrm rot="0">
              <a:off x="0" y="317802"/>
              <a:ext cx="12192000" cy="6335700"/>
            </a:xfrm>
            <a:prstGeom prst="rect"/>
            <a:solidFill>
              <a:schemeClr val="bg1"/>
            </a:solidFill>
            <a:ln w="12700" cmpd="sng" cap="flat">
              <a:noFill/>
              <a:prstDash val="solid"/>
              <a:round/>
            </a:ln>
          </p:spPr>
          <p:txBody>
            <a:bodyPr rtlCol="0" anchor="ctr"/>
            <a:lstStyle/>
            <a:p>
              <a:pPr algn="ctr"/>
            </a:p>
          </p:txBody>
        </p:sp>
      </p:grpSp>
      <p:grpSp>
        <p:nvGrpSpPr>
          <p:cNvPr id="162" name="组合"/>
          <p:cNvGrpSpPr>
            <a:grpSpLocks/>
          </p:cNvGrpSpPr>
          <p:nvPr/>
        </p:nvGrpSpPr>
        <p:grpSpPr>
          <a:xfrm>
            <a:off x="-11429" y="-26669"/>
            <a:ext cx="12203432" cy="6922769"/>
            <a:chOff x="-11429" y="-26669"/>
            <a:chExt cx="12203432" cy="6922769"/>
          </a:xfrm>
        </p:grpSpPr>
        <p:sp>
          <p:nvSpPr>
            <p:cNvPr id="160" name="矩形"/>
            <p:cNvSpPr>
              <a:spLocks/>
            </p:cNvSpPr>
            <p:nvPr/>
          </p:nvSpPr>
          <p:spPr>
            <a:xfrm rot="0">
              <a:off x="-11429" y="-26669"/>
              <a:ext cx="12192000" cy="424814"/>
            </a:xfrm>
            <a:prstGeom prst="rect"/>
            <a:solidFill>
              <a:srgbClr val="FFFFFF">
                <a:alpha val="35000"/>
              </a:srgbClr>
            </a:solidFill>
            <a:ln w="12700" cmpd="sng" cap="flat">
              <a:noFill/>
              <a:prstDash val="solid"/>
              <a:round/>
            </a:ln>
          </p:spPr>
          <p:txBody>
            <a:bodyPr rtlCol="0" anchor="ctr"/>
            <a:lstStyle/>
            <a:p>
              <a:pPr algn="ctr"/>
            </a:p>
          </p:txBody>
        </p:sp>
        <p:sp>
          <p:nvSpPr>
            <p:cNvPr id="161" name="矩形"/>
            <p:cNvSpPr>
              <a:spLocks/>
            </p:cNvSpPr>
            <p:nvPr/>
          </p:nvSpPr>
          <p:spPr>
            <a:xfrm rot="0">
              <a:off x="1" y="6619876"/>
              <a:ext cx="12192002" cy="276224"/>
            </a:xfrm>
            <a:prstGeom prst="rect"/>
            <a:solidFill>
              <a:srgbClr val="FFFFFF">
                <a:alpha val="35000"/>
              </a:srgbClr>
            </a:solidFill>
            <a:ln w="12700" cmpd="sng" cap="flat">
              <a:noFill/>
              <a:prstDash val="solid"/>
              <a:round/>
            </a:ln>
          </p:spPr>
          <p:txBody>
            <a:bodyPr rtlCol="0" anchor="ctr"/>
            <a:lstStyle/>
            <a:p>
              <a:pPr algn="ctr"/>
            </a:p>
          </p:txBody>
        </p:sp>
      </p:grpSp>
      <p:pic>
        <p:nvPicPr>
          <p:cNvPr id="163"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8587737" y="481970"/>
            <a:ext cx="3293739" cy="529590"/>
          </a:xfrm>
          <a:prstGeom prst="rect"/>
          <a:noFill/>
          <a:ln w="9525" cmpd="sng" cap="flat">
            <a:noFill/>
            <a:prstDash val="solid"/>
            <a:round/>
          </a:ln>
        </p:spPr>
      </p:pic>
      <p:grpSp>
        <p:nvGrpSpPr>
          <p:cNvPr id="166" name="组合"/>
          <p:cNvGrpSpPr>
            <a:grpSpLocks/>
          </p:cNvGrpSpPr>
          <p:nvPr/>
        </p:nvGrpSpPr>
        <p:grpSpPr>
          <a:xfrm>
            <a:off x="518159" y="746791"/>
            <a:ext cx="7658700" cy="1077444"/>
            <a:chOff x="518159" y="746791"/>
            <a:chExt cx="7658700" cy="1077444"/>
          </a:xfrm>
        </p:grpSpPr>
        <p:sp>
          <p:nvSpPr>
            <p:cNvPr id="164" name="矩形"/>
            <p:cNvSpPr>
              <a:spLocks/>
            </p:cNvSpPr>
            <p:nvPr/>
          </p:nvSpPr>
          <p:spPr>
            <a:xfrm rot="0">
              <a:off x="518159" y="746791"/>
              <a:ext cx="7658700" cy="1077444"/>
            </a:xfrm>
            <a:prstGeom prst="rect"/>
            <a:noFill/>
            <a:ln w="9525" cmpd="sng" cap="flat">
              <a:noFill/>
              <a:prstDash val="solid"/>
              <a:miter/>
            </a:ln>
          </p:spPr>
          <p:txBody>
            <a:bodyPr rtlCol="0" anchor="ctr"/>
            <a:lstStyle/>
            <a:p>
              <a:pPr algn="ctr"/>
            </a:p>
          </p:txBody>
        </p:sp>
        <p:sp>
          <p:nvSpPr>
            <p:cNvPr id="165" name="直线"/>
            <p:cNvSpPr>
              <a:spLocks/>
            </p:cNvSpPr>
            <p:nvPr/>
          </p:nvSpPr>
          <p:spPr>
            <a:xfrm rot="0">
              <a:off x="518159" y="1260733"/>
              <a:ext cx="7320015" cy="0"/>
            </a:xfrm>
            <a:prstGeom prst="line"/>
            <a:noFill/>
            <a:ln w="25400" cmpd="sng" cap="flat">
              <a:solidFill>
                <a:srgbClr val="2F528F">
                  <a:alpha val="30000"/>
                </a:srgbClr>
              </a:solidFill>
              <a:prstDash val="solid"/>
              <a:miter/>
            </a:ln>
          </p:spPr>
          <p:txBody>
            <a:bodyPr rtlCol="0" anchor="ctr"/>
            <a:lstStyle/>
            <a:p>
              <a:pPr algn="ctr"/>
            </a:p>
          </p:txBody>
        </p:sp>
      </p:grpSp>
      <p:sp>
        <p:nvSpPr>
          <p:cNvPr id="167" name="矩形"/>
          <p:cNvSpPr>
            <a:spLocks/>
          </p:cNvSpPr>
          <p:nvPr/>
        </p:nvSpPr>
        <p:spPr>
          <a:xfrm rot="0">
            <a:off x="542916" y="1483609"/>
            <a:ext cx="10905959" cy="4853939"/>
          </a:xfrm>
          <a:prstGeom prst="rect"/>
          <a:noFill/>
          <a:ln w="9525" cmpd="sng" cap="flat">
            <a:noFill/>
            <a:prstDash val="solid"/>
            <a:miter/>
          </a:ln>
        </p:spPr>
        <p:txBody>
          <a:bodyPr vert="horz" wrap="square" lIns="91440" tIns="45720" rIns="91440" bIns="45720" anchor="t" anchorCtr="0">
            <a:prstTxWarp prst="textNoShape"/>
            <a:spAutoFit/>
          </a:bodyPr>
          <a:lstStyle/>
          <a:p>
            <a:pPr marL="0" indent="25400" algn="just">
              <a:lnSpc>
                <a:spcPts val="2500"/>
              </a:lnSpc>
              <a:spcBef>
                <a:spcPts val="0"/>
              </a:spcBef>
              <a:spcAft>
                <a:spcPts val="0"/>
              </a:spcAft>
              <a:buClrTx/>
              <a:buFont typeface="宋体" pitchFamily="0" charset="0"/>
              <a:buChar char="●"/>
            </a:pPr>
            <a:r>
              <a:rPr lang="en-US" altLang="zh-CN" sz="1600" b="1" i="0" u="none" strike="noStrike" kern="1200" cap="none" spc="0" baseline="0">
                <a:solidFill>
                  <a:srgbClr val="366092"/>
                </a:solidFill>
                <a:latin typeface="Times New Roman" pitchFamily="0" charset="0"/>
                <a:ea typeface="宋体" pitchFamily="0" charset="0"/>
                <a:cs typeface="Times New Roman" pitchFamily="0" charset="0"/>
              </a:rPr>
              <a:t>Case-by-case Recognition</a:t>
            </a:r>
            <a:endParaRPr lang="en-US" altLang="zh-CN" sz="16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400" b="1" i="0" u="none" strike="noStrike" kern="1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determination</a:t>
            </a: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 in specific cases</a:t>
            </a:r>
            <a:endParaRPr lang="en-US" altLang="zh-CN" sz="1600" b="0" i="0" u="none" strike="noStrike" kern="1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800" b="1"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the determination is only valid for the present case</a:t>
            </a:r>
            <a:endParaRPr lang="en-US" altLang="zh-CN" sz="1600" b="0" i="0" u="none" strike="noStrike" kern="1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600" b="1" i="0" u="none" strike="noStrike" kern="100" cap="none" spc="0" baseline="0">
                <a:solidFill>
                  <a:schemeClr val="tx1"/>
                </a:solidFill>
                <a:latin typeface="宋体" pitchFamily="0" charset="0"/>
                <a:ea typeface="宋体" pitchFamily="0" charset="0"/>
                <a:cs typeface="Times New Roman" pitchFamily="0" charset="0"/>
              </a:rPr>
              <a:t>-</a:t>
            </a: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the previously well-known trademark protection record may be taken into account in the present case</a:t>
            </a:r>
            <a:endParaRPr lang="en-US" altLang="zh-CN" sz="1600" b="0" i="0" u="none" strike="noStrike" kern="1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600" b="0" i="0" u="none" strike="noStrike" kern="100" cap="none" spc="0" baseline="0">
              <a:solidFill>
                <a:schemeClr val="tx1"/>
              </a:solidFill>
              <a:latin typeface="Times New Roman" pitchFamily="0" charset="0"/>
              <a:ea typeface="宋体" pitchFamily="0" charset="0"/>
              <a:cs typeface="Times New Roman" pitchFamily="0" charset="0"/>
            </a:endParaRPr>
          </a:p>
          <a:p>
            <a:pPr marL="0" indent="25400" algn="just">
              <a:lnSpc>
                <a:spcPts val="2500"/>
              </a:lnSpc>
              <a:spcBef>
                <a:spcPts val="0"/>
              </a:spcBef>
              <a:spcAft>
                <a:spcPts val="0"/>
              </a:spcAft>
              <a:buClrTx/>
              <a:buFont typeface="宋体" pitchFamily="0" charset="0"/>
              <a:buChar char="●"/>
            </a:pPr>
            <a:r>
              <a:rPr lang="en-US" altLang="zh-CN" sz="1600" b="1" i="0" u="none" strike="noStrike" kern="1200" cap="none" spc="0" baseline="0">
                <a:solidFill>
                  <a:srgbClr val="366092"/>
                </a:solidFill>
                <a:latin typeface="Times New Roman" pitchFamily="0" charset="0"/>
                <a:ea typeface="宋体" pitchFamily="0" charset="0"/>
                <a:cs typeface="Times New Roman" pitchFamily="0" charset="0"/>
              </a:rPr>
              <a:t>Passive Protection</a:t>
            </a:r>
            <a:endParaRPr lang="en-US" altLang="zh-CN" sz="16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ClrTx/>
              <a:buFont typeface="宋体" pitchFamily="0" charset="0"/>
              <a:buChar char="-"/>
            </a:pP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d</a:t>
            </a: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etermined upon the request of the parties</a:t>
            </a:r>
            <a:endParaRPr lang="en-US" altLang="zh-CN" sz="1600" b="0" i="0" u="none" strike="noStrike" kern="1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600" b="0" i="0" u="none" strike="noStrike" kern="100" cap="none" spc="0" baseline="0">
              <a:solidFill>
                <a:schemeClr val="tx1"/>
              </a:solidFill>
              <a:latin typeface="Times New Roman" pitchFamily="0" charset="0"/>
              <a:ea typeface="宋体" pitchFamily="0" charset="0"/>
              <a:cs typeface="Times New Roman" pitchFamily="0" charset="0"/>
            </a:endParaRPr>
          </a:p>
          <a:p>
            <a:pPr marL="0" indent="25400" algn="just">
              <a:lnSpc>
                <a:spcPts val="2500"/>
              </a:lnSpc>
              <a:spcBef>
                <a:spcPts val="0"/>
              </a:spcBef>
              <a:spcAft>
                <a:spcPts val="0"/>
              </a:spcAft>
              <a:buClrTx/>
              <a:buFont typeface="宋体" pitchFamily="0" charset="0"/>
              <a:buChar char="●"/>
            </a:pPr>
            <a:r>
              <a:rPr lang="en-US" altLang="zh-CN" sz="1600" b="1" i="0" u="none" strike="noStrike" kern="1200" cap="none" spc="0" baseline="0">
                <a:solidFill>
                  <a:srgbClr val="366092"/>
                </a:solidFill>
                <a:latin typeface="Times New Roman" pitchFamily="0" charset="0"/>
                <a:ea typeface="宋体" pitchFamily="0" charset="0"/>
                <a:cs typeface="Times New Roman" pitchFamily="0" charset="0"/>
              </a:rPr>
              <a:t>Determination on Demand</a:t>
            </a:r>
            <a:endParaRPr lang="en-US" altLang="zh-CN" sz="16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ClrTx/>
              <a:buFont typeface="宋体" pitchFamily="0" charset="0"/>
              <a:buChar char="-"/>
            </a:pPr>
            <a:r>
              <a:rPr lang="en-US" altLang="zh-CN" sz="1400" b="0" i="0" u="none" strike="noStrike" kern="1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determined as a fact required for handling trademark-related cases</a:t>
            </a:r>
            <a:endParaRPr lang="en-US" altLang="zh-CN" sz="1600" b="0" i="0" u="none" strike="noStrike" kern="1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ClrTx/>
              <a:buFont typeface="宋体" pitchFamily="0" charset="0"/>
              <a:buChar char="-"/>
            </a:pP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  if the trademark can be protected under other provisions ,there is generally no need to further determine a well-known trademark</a:t>
            </a:r>
            <a:endParaRPr lang="en-US" altLang="zh-CN" sz="1600" b="0" i="0" u="none" strike="noStrike" kern="1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endParaRPr lang="en-US" altLang="zh-CN" sz="1400" b="0" i="0" u="none" strike="noStrike" kern="1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ClrTx/>
              <a:buFont typeface="宋体" pitchFamily="0" charset="0"/>
              <a:buChar char="●"/>
            </a:pPr>
            <a:r>
              <a:rPr lang="en-US" altLang="zh-CN" sz="1600" b="1" i="0" u="none" strike="noStrike" kern="1200" cap="none" spc="0" baseline="0">
                <a:solidFill>
                  <a:srgbClr val="366092"/>
                </a:solidFill>
                <a:latin typeface="Times New Roman" pitchFamily="0" charset="0"/>
                <a:ea typeface="宋体" pitchFamily="0" charset="0"/>
                <a:cs typeface="Times New Roman" pitchFamily="0" charset="0"/>
              </a:rPr>
              <a:t>Good Faith</a:t>
            </a:r>
            <a:endParaRPr lang="en-US" altLang="zh-CN" sz="16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ClrTx/>
              <a:buFont typeface="宋体" pitchFamily="0" charset="0"/>
              <a:buChar char="-"/>
            </a:pPr>
            <a:r>
              <a:rPr lang="en-US" altLang="zh-CN" sz="1400" b="0" i="0" u="none" strike="noStrike" kern="1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00" cap="none" spc="0" baseline="0">
                <a:solidFill>
                  <a:schemeClr val="tx1"/>
                </a:solidFill>
                <a:latin typeface="Times New Roman" pitchFamily="0" charset="0"/>
                <a:ea typeface="宋体" pitchFamily="0" charset="0"/>
                <a:cs typeface="Times New Roman" pitchFamily="0" charset="0"/>
              </a:rPr>
              <a:t>the parties are responsible for the authenticity,accuracy and completeness of the facts stated and evidence materials submitted, and shall undertake in writing to bear legal liability for false statement</a:t>
            </a:r>
            <a:endParaRPr lang="zh-CN" altLang="en-US" sz="1600" b="0" i="0" u="none" strike="noStrike" kern="100" cap="none" spc="0" baseline="0">
              <a:solidFill>
                <a:schemeClr val="tx1"/>
              </a:solidFill>
              <a:latin typeface="Times New Roman" pitchFamily="0" charset="0"/>
              <a:ea typeface="宋体" pitchFamily="0" charset="0"/>
              <a:cs typeface="Times New Roman" pitchFamily="0" charset="0"/>
            </a:endParaRPr>
          </a:p>
        </p:txBody>
      </p:sp>
      <p:sp>
        <p:nvSpPr>
          <p:cNvPr id="168" name="矩形"/>
          <p:cNvSpPr>
            <a:spLocks/>
          </p:cNvSpPr>
          <p:nvPr/>
        </p:nvSpPr>
        <p:spPr>
          <a:xfrm rot="0">
            <a:off x="478508" y="810065"/>
            <a:ext cx="8198635" cy="3581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Principles</a:t>
            </a:r>
            <a:r>
              <a:rPr lang="en-US" altLang="zh-CN" sz="1800" b="0" i="0" u="none" strike="noStrike" kern="1200" cap="none" spc="0" baseline="0">
                <a:solidFill>
                  <a:schemeClr val="tx1"/>
                </a:solidFill>
                <a:latin typeface="宋体" pitchFamily="0" charset="0"/>
                <a:ea typeface="宋体" pitchFamily="0" charset="0"/>
                <a:cs typeface="Times New Roman" pitchFamily="0" charset="0"/>
              </a:rPr>
              <a:t> for Determination and Protection of Well-known Trademarks</a:t>
            </a:r>
            <a:endParaRPr lang="zh-CN" altLang="en-US" sz="1800" b="0" i="0" u="none" strike="noStrike" kern="1200" cap="none" spc="0" baseline="0">
              <a:solidFill>
                <a:schemeClr val="tx1"/>
              </a:solidFill>
              <a:latin typeface="宋体" pitchFamily="0" charset="0"/>
              <a:ea typeface="宋体" pitchFamily="0" charset="0"/>
              <a:cs typeface="Times New Roman" pitchFamily="0" charset="0"/>
            </a:endParaRPr>
          </a:p>
        </p:txBody>
      </p:sp>
    </p:spTree>
    <p:extLst>
      <p:ext uri="{BB962C8B-B14F-4D97-AF65-F5344CB8AC3E}">
        <p14:creationId xmlns:p14="http://schemas.microsoft.com/office/powerpoint/2010/main" val="36946048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66"/>
                                        </p:tgtEl>
                                        <p:attrNameLst>
                                          <p:attrName>style.visibility</p:attrName>
                                        </p:attrNameLst>
                                      </p:cBhvr>
                                      <p:to>
                                        <p:strVal val="visible"/>
                                      </p:to>
                                    </p:set>
                                    <p:animEffect transition="in" filter="wipe(left)">
                                      <p:cBhvr>
                                        <p:cTn id="7" dur="500"/>
                                        <p:tgtEl>
                                          <p:spTgt spid="1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 grpId="0" animBg="1"/>
    </p:bldLst>
  </p:timing>
</p:sld>
</file>

<file path=ppt/slides/slide6.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174" name="组合"/>
          <p:cNvGrpSpPr>
            <a:grpSpLocks/>
          </p:cNvGrpSpPr>
          <p:nvPr/>
        </p:nvGrpSpPr>
        <p:grpSpPr>
          <a:xfrm>
            <a:off x="0" y="-26669"/>
            <a:ext cx="12192000" cy="6901815"/>
            <a:chOff x="0" y="-26669"/>
            <a:chExt cx="12192000" cy="6901815"/>
          </a:xfrm>
        </p:grpSpPr>
        <p:pic>
          <p:nvPicPr>
            <p:cNvPr id="172" name="图片"/>
            <p:cNvPicPr>
              <a:picLocks noChangeAspect="1"/>
            </p:cNvPicPr>
            <p:nvPr/>
          </p:nvPicPr>
          <p:blipFill>
            <a:blip r:embed="rId1" cstate="print"/>
            <a:stretch>
              <a:fillRect/>
            </a:stretch>
          </p:blipFill>
          <p:spPr>
            <a:xfrm rot="0">
              <a:off x="0" y="-26669"/>
              <a:ext cx="12192000" cy="6901815"/>
            </a:xfrm>
            <a:prstGeom prst="rect"/>
            <a:noFill/>
            <a:ln w="9525" cmpd="sng" cap="flat">
              <a:noFill/>
              <a:prstDash val="solid"/>
              <a:round/>
            </a:ln>
          </p:spPr>
        </p:pic>
        <p:sp>
          <p:nvSpPr>
            <p:cNvPr id="173" name="矩形"/>
            <p:cNvSpPr>
              <a:spLocks/>
            </p:cNvSpPr>
            <p:nvPr/>
          </p:nvSpPr>
          <p:spPr>
            <a:xfrm rot="0">
              <a:off x="0" y="317802"/>
              <a:ext cx="12192000" cy="6335700"/>
            </a:xfrm>
            <a:prstGeom prst="rect"/>
            <a:solidFill>
              <a:schemeClr val="bg1"/>
            </a:solidFill>
            <a:ln w="12700" cmpd="sng" cap="flat">
              <a:noFill/>
              <a:prstDash val="solid"/>
              <a:round/>
            </a:ln>
          </p:spPr>
          <p:txBody>
            <a:bodyPr rtlCol="0" anchor="ctr"/>
            <a:lstStyle/>
            <a:p>
              <a:pPr algn="ctr"/>
            </a:p>
          </p:txBody>
        </p:sp>
      </p:grpSp>
      <p:grpSp>
        <p:nvGrpSpPr>
          <p:cNvPr id="177" name="组合"/>
          <p:cNvGrpSpPr>
            <a:grpSpLocks/>
          </p:cNvGrpSpPr>
          <p:nvPr/>
        </p:nvGrpSpPr>
        <p:grpSpPr>
          <a:xfrm>
            <a:off x="-11429" y="-26669"/>
            <a:ext cx="12203432" cy="6922769"/>
            <a:chOff x="-11429" y="-26669"/>
            <a:chExt cx="12203432" cy="6922769"/>
          </a:xfrm>
        </p:grpSpPr>
        <p:sp>
          <p:nvSpPr>
            <p:cNvPr id="175" name="矩形"/>
            <p:cNvSpPr>
              <a:spLocks/>
            </p:cNvSpPr>
            <p:nvPr/>
          </p:nvSpPr>
          <p:spPr>
            <a:xfrm rot="0">
              <a:off x="-11429" y="-26669"/>
              <a:ext cx="12192000" cy="424814"/>
            </a:xfrm>
            <a:prstGeom prst="rect"/>
            <a:solidFill>
              <a:srgbClr val="FFFFFF">
                <a:alpha val="35000"/>
              </a:srgbClr>
            </a:solidFill>
            <a:ln w="12700" cmpd="sng" cap="flat">
              <a:noFill/>
              <a:prstDash val="solid"/>
              <a:round/>
            </a:ln>
          </p:spPr>
          <p:txBody>
            <a:bodyPr rtlCol="0" anchor="ctr"/>
            <a:lstStyle/>
            <a:p>
              <a:pPr algn="ctr"/>
            </a:p>
          </p:txBody>
        </p:sp>
        <p:sp>
          <p:nvSpPr>
            <p:cNvPr id="176" name="矩形"/>
            <p:cNvSpPr>
              <a:spLocks/>
            </p:cNvSpPr>
            <p:nvPr/>
          </p:nvSpPr>
          <p:spPr>
            <a:xfrm rot="0">
              <a:off x="1" y="6619876"/>
              <a:ext cx="12192002" cy="276224"/>
            </a:xfrm>
            <a:prstGeom prst="rect"/>
            <a:solidFill>
              <a:srgbClr val="FFFFFF">
                <a:alpha val="35000"/>
              </a:srgbClr>
            </a:solidFill>
            <a:ln w="12700" cmpd="sng" cap="flat">
              <a:noFill/>
              <a:prstDash val="solid"/>
              <a:round/>
            </a:ln>
          </p:spPr>
          <p:txBody>
            <a:bodyPr rtlCol="0" anchor="ctr"/>
            <a:lstStyle/>
            <a:p>
              <a:pPr algn="ctr"/>
            </a:p>
          </p:txBody>
        </p:sp>
      </p:grpSp>
      <p:pic>
        <p:nvPicPr>
          <p:cNvPr id="178"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8682986" y="234323"/>
            <a:ext cx="3293742" cy="529589"/>
          </a:xfrm>
          <a:prstGeom prst="rect"/>
          <a:noFill/>
          <a:ln w="9525" cmpd="sng" cap="flat">
            <a:noFill/>
            <a:prstDash val="solid"/>
            <a:round/>
          </a:ln>
        </p:spPr>
      </p:pic>
      <p:grpSp>
        <p:nvGrpSpPr>
          <p:cNvPr id="181" name="组合"/>
          <p:cNvGrpSpPr>
            <a:grpSpLocks/>
          </p:cNvGrpSpPr>
          <p:nvPr/>
        </p:nvGrpSpPr>
        <p:grpSpPr>
          <a:xfrm>
            <a:off x="241939" y="13377"/>
            <a:ext cx="7658700" cy="1077444"/>
            <a:chOff x="241939" y="13377"/>
            <a:chExt cx="7658700" cy="1077444"/>
          </a:xfrm>
        </p:grpSpPr>
        <p:sp>
          <p:nvSpPr>
            <p:cNvPr id="179" name="矩形"/>
            <p:cNvSpPr>
              <a:spLocks/>
            </p:cNvSpPr>
            <p:nvPr/>
          </p:nvSpPr>
          <p:spPr>
            <a:xfrm rot="0">
              <a:off x="241939" y="13377"/>
              <a:ext cx="7658700" cy="1077444"/>
            </a:xfrm>
            <a:prstGeom prst="rect"/>
            <a:noFill/>
            <a:ln w="9525" cmpd="sng" cap="flat">
              <a:noFill/>
              <a:prstDash val="solid"/>
              <a:miter/>
            </a:ln>
          </p:spPr>
          <p:txBody>
            <a:bodyPr rtlCol="0" anchor="ctr"/>
            <a:lstStyle/>
            <a:p>
              <a:pPr algn="ctr"/>
            </a:p>
          </p:txBody>
        </p:sp>
        <p:sp>
          <p:nvSpPr>
            <p:cNvPr id="180" name="直线"/>
            <p:cNvSpPr>
              <a:spLocks/>
            </p:cNvSpPr>
            <p:nvPr/>
          </p:nvSpPr>
          <p:spPr>
            <a:xfrm rot="0">
              <a:off x="241939" y="527320"/>
              <a:ext cx="7320015" cy="0"/>
            </a:xfrm>
            <a:prstGeom prst="line"/>
            <a:noFill/>
            <a:ln w="25400" cmpd="sng" cap="flat">
              <a:solidFill>
                <a:srgbClr val="2F528F">
                  <a:alpha val="30000"/>
                </a:srgbClr>
              </a:solidFill>
              <a:prstDash val="solid"/>
              <a:miter/>
            </a:ln>
          </p:spPr>
          <p:txBody>
            <a:bodyPr rtlCol="0" anchor="ctr"/>
            <a:lstStyle/>
            <a:p>
              <a:pPr algn="ctr"/>
            </a:p>
          </p:txBody>
        </p:sp>
      </p:grpSp>
      <p:sp>
        <p:nvSpPr>
          <p:cNvPr id="182" name="矩形"/>
          <p:cNvSpPr>
            <a:spLocks/>
          </p:cNvSpPr>
          <p:nvPr/>
        </p:nvSpPr>
        <p:spPr>
          <a:xfrm rot="0">
            <a:off x="638165" y="2045576"/>
            <a:ext cx="10577125" cy="408940"/>
          </a:xfrm>
          <a:prstGeom prst="rect"/>
          <a:noFill/>
          <a:ln w="9525" cmpd="sng" cap="flat">
            <a:noFill/>
            <a:prstDash val="solid"/>
            <a:miter/>
          </a:ln>
        </p:spPr>
        <p:txBody>
          <a:bodyPr rtlCol="0" anchor="ctr"/>
          <a:lstStyle/>
          <a:p>
            <a:pPr algn="ctr"/>
          </a:p>
        </p:txBody>
      </p:sp>
      <p:sp>
        <p:nvSpPr>
          <p:cNvPr id="183" name="矩形"/>
          <p:cNvSpPr>
            <a:spLocks/>
          </p:cNvSpPr>
          <p:nvPr/>
        </p:nvSpPr>
        <p:spPr>
          <a:xfrm rot="0">
            <a:off x="240388" y="152850"/>
            <a:ext cx="7120963" cy="358134"/>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PUMA</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Trademark Protection in China</a:t>
            </a: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
        <p:nvSpPr>
          <p:cNvPr id="184" name="矩形"/>
          <p:cNvSpPr>
            <a:spLocks/>
          </p:cNvSpPr>
          <p:nvPr/>
        </p:nvSpPr>
        <p:spPr>
          <a:xfrm rot="0">
            <a:off x="142872" y="657213"/>
            <a:ext cx="11972743" cy="6625589"/>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Case：</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Invalidation of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No.19051535“sweet puma”Trademark                   </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Disputed Mark：</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Designated Services：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Class43 Cafes;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Restaurants,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etc.</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Requested Well-known Trademark：</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N</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o</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.7</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6554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and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N</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o</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.G582886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Designated Goods</a:t>
            </a:r>
            <a:r>
              <a:rPr lang="zh-CN" altLang="en-US"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Class25</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Sportswears;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Sports pants;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Sports shoes,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ect.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just">
              <a:lnSpc>
                <a:spcPct val="100000"/>
              </a:lnSpc>
              <a:spcBef>
                <a:spcPts val="0"/>
              </a:spcBef>
              <a:spcAft>
                <a:spcPts val="0"/>
              </a:spcAft>
              <a:buNone/>
            </a:pPr>
            <a:r>
              <a:rPr lang="en-US" altLang="zh-CN" sz="1600" b="1" i="0" u="none" strike="noStrike" kern="100" cap="none" spc="0" baseline="0">
                <a:solidFill>
                  <a:schemeClr val="tx1"/>
                </a:solidFill>
                <a:latin typeface="Times New Roman" pitchFamily="0" charset="0"/>
                <a:ea typeface="宋体" pitchFamily="0" charset="0"/>
                <a:cs typeface="Times New Roman" pitchFamily="0" charset="0"/>
              </a:rPr>
              <a:t>Plaintiff</a:t>
            </a:r>
            <a:r>
              <a:rPr lang="zh-CN" altLang="en-US"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PUMA SE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Defendant</a:t>
            </a:r>
            <a:r>
              <a:rPr lang="zh-CN" altLang="en-US"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Beijing Sweet Puma Network Technology Co.,Ltd.</a:t>
            </a: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00" cap="none" spc="0" baseline="0">
                <a:solidFill>
                  <a:schemeClr val="tx1"/>
                </a:solidFill>
                <a:latin typeface="Times New Roman" pitchFamily="0" charset="0"/>
                <a:ea typeface="宋体" pitchFamily="0" charset="0"/>
                <a:cs typeface="Times New Roman" pitchFamily="0" charset="0"/>
              </a:rPr>
              <a:t>Outline of the Case：</a:t>
            </a:r>
            <a:endParaRPr lang="en-US" altLang="zh-CN" sz="1600" b="1" i="0" u="none" strike="noStrike" kern="1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Plaintiff’</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s Main Request</a:t>
            </a:r>
            <a:r>
              <a:rPr lang="zh-CN" altLang="en-US" sz="1600" b="1" i="0" u="none" strike="noStrike" kern="1200" cap="none" spc="0" baseline="0">
                <a:solidFill>
                  <a:schemeClr val="tx1"/>
                </a:solidFill>
                <a:latin typeface="宋体"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Determined the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No.76554 and No.G582886 tradem</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rk as well-known trademark and invalidate the disputed mark under Art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13</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of the Trademark Law.</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Trademark Office and First Instance Court：</a:t>
            </a:r>
            <a:endParaRPr lang="en-US" altLang="zh-CN" sz="16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The reputation of PUMA trademark on designated“Sportswear”and  other goods</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Relevance between the designated services  and  goods </a:t>
            </a:r>
            <a:r>
              <a:rPr lang="zh-CN" altLang="en-US" sz="1600" b="1"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1" i="0" u="none" strike="noStrike" kern="1200" cap="none" spc="0" baseline="0">
                <a:solidFill>
                  <a:schemeClr val="tx1"/>
                </a:solidFill>
                <a:latin typeface="永中宋体" pitchFamily="0" charset="-122"/>
                <a:ea typeface="永中宋体" pitchFamily="0" charset="-122"/>
                <a:cs typeface="Times New Roman" pitchFamily="0" charset="0"/>
              </a:rPr>
              <a:t>     </a:t>
            </a: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Second Instance Court</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a:t>
            </a:r>
            <a:endParaRPr lang="en-US" altLang="zh-CN" sz="16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The reputation of PUMA trademark on designated“Sportswear”and  other goods</a:t>
            </a:r>
            <a:r>
              <a:rPr lang="en-US" altLang="zh-CN" sz="1500" b="1"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Relevance between the designated services  and  goods</a:t>
            </a:r>
            <a:r>
              <a:rPr lang="zh-CN" altLang="en-US" sz="1600" b="1" i="0" u="none" strike="noStrike" kern="1200" cap="none" spc="0" baseline="0">
                <a:solidFill>
                  <a:schemeClr val="tx1"/>
                </a:solidFill>
                <a:latin typeface="宋体" pitchFamily="0" charset="0"/>
                <a:ea typeface="宋体" pitchFamily="0" charset="0"/>
                <a:cs typeface="Times New Roman" pitchFamily="0" charset="0"/>
              </a:rPr>
              <a:t>√</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pic>
        <p:nvPicPr>
          <p:cNvPr id="185" name="图片"/>
          <p:cNvPicPr>
            <a:picLocks noChangeAspect="1"/>
          </p:cNvPicPr>
          <p:nvPr/>
        </p:nvPicPr>
        <p:blipFill>
          <a:blip r:embed="rId3" cstate="print"/>
          <a:stretch>
            <a:fillRect/>
          </a:stretch>
        </p:blipFill>
        <p:spPr>
          <a:xfrm rot="0">
            <a:off x="1676373" y="1029742"/>
            <a:ext cx="1866871" cy="726005"/>
          </a:xfrm>
          <a:prstGeom prst="rect"/>
          <a:noFill/>
          <a:ln w="9525" cmpd="sng" cap="flat">
            <a:noFill/>
            <a:prstDash val="solid"/>
            <a:miter/>
          </a:ln>
        </p:spPr>
      </p:pic>
      <p:grpSp>
        <p:nvGrpSpPr>
          <p:cNvPr id="188" name="组合"/>
          <p:cNvGrpSpPr>
            <a:grpSpLocks/>
          </p:cNvGrpSpPr>
          <p:nvPr/>
        </p:nvGrpSpPr>
        <p:grpSpPr>
          <a:xfrm>
            <a:off x="6772172" y="4695753"/>
            <a:ext cx="1266805" cy="942958"/>
            <a:chOff x="6772172" y="4695753"/>
            <a:chExt cx="1266805" cy="942958"/>
          </a:xfrm>
        </p:grpSpPr>
        <p:sp>
          <p:nvSpPr>
            <p:cNvPr id="186" name="右箭头"/>
            <p:cNvSpPr>
              <a:spLocks/>
            </p:cNvSpPr>
            <p:nvPr/>
          </p:nvSpPr>
          <p:spPr>
            <a:xfrm rot="0">
              <a:off x="7124592" y="4695753"/>
              <a:ext cx="914384" cy="909678"/>
            </a:xfrm>
            <a:prstGeom prst="rightArrow">
              <a:avLst>
                <a:gd name="adj1" fmla="val 50000"/>
                <a:gd name="adj2" fmla="val 25082"/>
              </a:avLst>
            </a:prstGeom>
            <a:solidFill>
              <a:schemeClr val="accent1"/>
            </a:solidFill>
            <a:ln w="9525" cmpd="sng" cap="flat">
              <a:solidFill>
                <a:srgbClr val="000000"/>
              </a:solidFill>
              <a:prstDash val="solid"/>
              <a:miter/>
            </a:ln>
          </p:spPr>
          <p:txBody>
            <a:bodyPr rtlCol="0" anchor="ctr"/>
            <a:lstStyle/>
            <a:p>
              <a:pPr algn="ctr"/>
            </a:p>
          </p:txBody>
        </p:sp>
        <p:sp>
          <p:nvSpPr>
            <p:cNvPr id="187" name="右大括号"/>
            <p:cNvSpPr>
              <a:spLocks/>
            </p:cNvSpPr>
            <p:nvPr/>
          </p:nvSpPr>
          <p:spPr>
            <a:xfrm rot="0">
              <a:off x="6772172" y="4717941"/>
              <a:ext cx="314320" cy="920770"/>
            </a:xfrm>
            <a:prstGeom prst="rightBrace">
              <a:avLst>
                <a:gd name="adj1" fmla="val 24276"/>
                <a:gd name="adj2" fmla="val 50000"/>
              </a:avLst>
            </a:prstGeom>
            <a:noFill/>
            <a:ln w="9525" cmpd="sng" cap="flat">
              <a:solidFill>
                <a:srgbClr val="000000"/>
              </a:solidFill>
              <a:prstDash val="solid"/>
              <a:miter/>
            </a:ln>
          </p:spPr>
          <p:txBody>
            <a:bodyPr rtlCol="0" anchor="ctr"/>
            <a:lstStyle/>
            <a:p>
              <a:pPr algn="ctr"/>
            </a:p>
          </p:txBody>
        </p:sp>
      </p:grpSp>
      <p:sp>
        <p:nvSpPr>
          <p:cNvPr id="189" name="矩形"/>
          <p:cNvSpPr>
            <a:spLocks/>
          </p:cNvSpPr>
          <p:nvPr/>
        </p:nvSpPr>
        <p:spPr>
          <a:xfrm rot="0">
            <a:off x="8477121" y="4838626"/>
            <a:ext cx="2724108" cy="624839"/>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Confusion</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8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Art.13.3</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a:t>
            </a:r>
            <a:endParaRPr lang="zh-CN" altLang="en-US" sz="1600" b="1" i="0" u="none" strike="noStrike" kern="1200" cap="none" spc="0" baseline="0">
              <a:solidFill>
                <a:schemeClr val="tx1"/>
              </a:solidFill>
              <a:latin typeface="Times New Roman" pitchFamily="0" charset="0"/>
              <a:ea typeface="宋体" pitchFamily="0" charset="0"/>
              <a:cs typeface="Times New Roman" pitchFamily="0" charset="0"/>
            </a:endParaRPr>
          </a:p>
        </p:txBody>
      </p:sp>
      <p:grpSp>
        <p:nvGrpSpPr>
          <p:cNvPr id="192" name="组合"/>
          <p:cNvGrpSpPr>
            <a:grpSpLocks/>
          </p:cNvGrpSpPr>
          <p:nvPr/>
        </p:nvGrpSpPr>
        <p:grpSpPr>
          <a:xfrm>
            <a:off x="6911969" y="5902334"/>
            <a:ext cx="1266805" cy="809612"/>
            <a:chOff x="6911969" y="5902334"/>
            <a:chExt cx="1266805" cy="809612"/>
          </a:xfrm>
        </p:grpSpPr>
        <p:sp>
          <p:nvSpPr>
            <p:cNvPr id="190" name="右箭头"/>
            <p:cNvSpPr>
              <a:spLocks/>
            </p:cNvSpPr>
            <p:nvPr/>
          </p:nvSpPr>
          <p:spPr>
            <a:xfrm rot="0">
              <a:off x="7264388" y="5902334"/>
              <a:ext cx="914386" cy="781038"/>
            </a:xfrm>
            <a:prstGeom prst="rightArrow">
              <a:avLst>
                <a:gd name="adj1" fmla="val 50000"/>
                <a:gd name="adj2" fmla="val 29214"/>
              </a:avLst>
            </a:prstGeom>
            <a:solidFill>
              <a:schemeClr val="accent1"/>
            </a:solidFill>
            <a:ln w="9525" cmpd="sng" cap="flat">
              <a:solidFill>
                <a:srgbClr val="000000"/>
              </a:solidFill>
              <a:prstDash val="solid"/>
              <a:miter/>
            </a:ln>
          </p:spPr>
          <p:txBody>
            <a:bodyPr rtlCol="0" anchor="ctr"/>
            <a:lstStyle/>
            <a:p>
              <a:pPr algn="ctr"/>
            </a:p>
          </p:txBody>
        </p:sp>
        <p:sp>
          <p:nvSpPr>
            <p:cNvPr id="191" name="右大括号"/>
            <p:cNvSpPr>
              <a:spLocks/>
            </p:cNvSpPr>
            <p:nvPr/>
          </p:nvSpPr>
          <p:spPr>
            <a:xfrm rot="0">
              <a:off x="6911969" y="5921385"/>
              <a:ext cx="314320" cy="790561"/>
            </a:xfrm>
            <a:prstGeom prst="rightBrace">
              <a:avLst>
                <a:gd name="adj1" fmla="val 20843"/>
                <a:gd name="adj2" fmla="val 50000"/>
              </a:avLst>
            </a:prstGeom>
            <a:noFill/>
            <a:ln w="9525" cmpd="sng" cap="flat">
              <a:solidFill>
                <a:srgbClr val="000000"/>
              </a:solidFill>
              <a:prstDash val="solid"/>
              <a:miter/>
            </a:ln>
          </p:spPr>
          <p:txBody>
            <a:bodyPr rtlCol="0" anchor="ctr"/>
            <a:lstStyle/>
            <a:p>
              <a:pPr algn="ctr"/>
            </a:p>
          </p:txBody>
        </p:sp>
      </p:grpSp>
      <p:sp>
        <p:nvSpPr>
          <p:cNvPr id="193" name="矩形"/>
          <p:cNvSpPr>
            <a:spLocks/>
          </p:cNvSpPr>
          <p:nvPr/>
        </p:nvSpPr>
        <p:spPr>
          <a:xfrm rot="0">
            <a:off x="8588343" y="5978533"/>
            <a:ext cx="2784333" cy="6248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Confusion</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8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Art.13.3</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a:t>
            </a:r>
            <a:endParaRPr lang="zh-CN" altLang="en-US" sz="1600" b="1" i="0" u="none" strike="noStrike" kern="1200" cap="none" spc="0" baseline="0">
              <a:solidFill>
                <a:schemeClr val="tx1"/>
              </a:solidFill>
              <a:latin typeface="宋体" pitchFamily="0" charset="0"/>
              <a:ea typeface="宋体" pitchFamily="0" charset="0"/>
              <a:cs typeface="Times New Roman" pitchFamily="0" charset="0"/>
            </a:endParaRPr>
          </a:p>
        </p:txBody>
      </p:sp>
      <p:pic>
        <p:nvPicPr>
          <p:cNvPr id="194" name="图片"/>
          <p:cNvPicPr>
            <a:picLocks noChangeAspect="1"/>
          </p:cNvPicPr>
          <p:nvPr/>
        </p:nvPicPr>
        <p:blipFill>
          <a:blip r:embed="rId4" cstate="print"/>
          <a:stretch>
            <a:fillRect/>
          </a:stretch>
        </p:blipFill>
        <p:spPr>
          <a:xfrm rot="0">
            <a:off x="4267135" y="1762951"/>
            <a:ext cx="828661" cy="327753"/>
          </a:xfrm>
          <a:prstGeom prst="rect"/>
          <a:noFill/>
          <a:ln w="9525" cmpd="sng" cap="flat">
            <a:noFill/>
            <a:prstDash val="solid"/>
            <a:miter/>
          </a:ln>
        </p:spPr>
      </p:pic>
      <p:pic>
        <p:nvPicPr>
          <p:cNvPr id="195" name="图片"/>
          <p:cNvPicPr>
            <a:picLocks noChangeAspect="1"/>
          </p:cNvPicPr>
          <p:nvPr/>
        </p:nvPicPr>
        <p:blipFill>
          <a:blip r:embed="rId5" cstate="print"/>
          <a:stretch>
            <a:fillRect/>
          </a:stretch>
        </p:blipFill>
        <p:spPr>
          <a:xfrm rot="0">
            <a:off x="6919807" y="1687242"/>
            <a:ext cx="804850" cy="484422"/>
          </a:xfrm>
          <a:prstGeom prst="rect"/>
          <a:noFill/>
          <a:ln w="9525" cmpd="sng" cap="flat">
            <a:noFill/>
            <a:prstDash val="solid"/>
            <a:miter/>
          </a:ln>
        </p:spPr>
      </p:pic>
    </p:spTree>
    <p:extLst>
      <p:ext uri="{BB962C8B-B14F-4D97-AF65-F5344CB8AC3E}">
        <p14:creationId xmlns:p14="http://schemas.microsoft.com/office/powerpoint/2010/main" val="139096082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wipe(left)">
                                      <p:cBhvr>
                                        <p:cTn id="7" dur="500"/>
                                        <p:tgtEl>
                                          <p:spTgt spid="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0" animBg="1"/>
    </p:bldLst>
  </p:timing>
</p:sld>
</file>

<file path=ppt/slides/slide7.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201" name="组合"/>
          <p:cNvGrpSpPr>
            <a:grpSpLocks/>
          </p:cNvGrpSpPr>
          <p:nvPr/>
        </p:nvGrpSpPr>
        <p:grpSpPr>
          <a:xfrm>
            <a:off x="0" y="-26669"/>
            <a:ext cx="12192000" cy="6901815"/>
            <a:chOff x="0" y="-26669"/>
            <a:chExt cx="12192000" cy="6901815"/>
          </a:xfrm>
        </p:grpSpPr>
        <p:pic>
          <p:nvPicPr>
            <p:cNvPr id="199" name="图片"/>
            <p:cNvPicPr>
              <a:picLocks noChangeAspect="1"/>
            </p:cNvPicPr>
            <p:nvPr/>
          </p:nvPicPr>
          <p:blipFill>
            <a:blip r:embed="rId1" cstate="print"/>
            <a:stretch>
              <a:fillRect/>
            </a:stretch>
          </p:blipFill>
          <p:spPr>
            <a:xfrm rot="0">
              <a:off x="0" y="-26669"/>
              <a:ext cx="12192000" cy="6901815"/>
            </a:xfrm>
            <a:prstGeom prst="rect"/>
            <a:noFill/>
            <a:ln w="9525" cmpd="sng" cap="flat">
              <a:noFill/>
              <a:prstDash val="solid"/>
              <a:round/>
            </a:ln>
          </p:spPr>
        </p:pic>
        <p:sp>
          <p:nvSpPr>
            <p:cNvPr id="200" name="矩形"/>
            <p:cNvSpPr>
              <a:spLocks/>
            </p:cNvSpPr>
            <p:nvPr/>
          </p:nvSpPr>
          <p:spPr>
            <a:xfrm rot="0">
              <a:off x="0" y="317802"/>
              <a:ext cx="12192000" cy="6335700"/>
            </a:xfrm>
            <a:prstGeom prst="rect"/>
            <a:solidFill>
              <a:schemeClr val="bg1"/>
            </a:solidFill>
            <a:ln w="12700" cmpd="sng" cap="flat">
              <a:noFill/>
              <a:prstDash val="solid"/>
              <a:round/>
            </a:ln>
          </p:spPr>
          <p:txBody>
            <a:bodyPr rtlCol="0" anchor="ctr"/>
            <a:lstStyle/>
            <a:p>
              <a:pPr algn="ctr"/>
            </a:p>
          </p:txBody>
        </p:sp>
      </p:grpSp>
      <p:grpSp>
        <p:nvGrpSpPr>
          <p:cNvPr id="204" name="组合"/>
          <p:cNvGrpSpPr>
            <a:grpSpLocks/>
          </p:cNvGrpSpPr>
          <p:nvPr/>
        </p:nvGrpSpPr>
        <p:grpSpPr>
          <a:xfrm>
            <a:off x="-11429" y="-26669"/>
            <a:ext cx="12203432" cy="6922769"/>
            <a:chOff x="-11429" y="-26669"/>
            <a:chExt cx="12203432" cy="6922769"/>
          </a:xfrm>
        </p:grpSpPr>
        <p:sp>
          <p:nvSpPr>
            <p:cNvPr id="202" name="矩形"/>
            <p:cNvSpPr>
              <a:spLocks/>
            </p:cNvSpPr>
            <p:nvPr/>
          </p:nvSpPr>
          <p:spPr>
            <a:xfrm rot="0">
              <a:off x="-11429" y="-26669"/>
              <a:ext cx="12192000" cy="424814"/>
            </a:xfrm>
            <a:prstGeom prst="rect"/>
            <a:solidFill>
              <a:srgbClr val="FFFFFF">
                <a:alpha val="35000"/>
              </a:srgbClr>
            </a:solidFill>
            <a:ln w="12700" cmpd="sng" cap="flat">
              <a:noFill/>
              <a:prstDash val="solid"/>
              <a:round/>
            </a:ln>
          </p:spPr>
          <p:txBody>
            <a:bodyPr rtlCol="0" anchor="ctr"/>
            <a:lstStyle/>
            <a:p>
              <a:pPr algn="ctr"/>
            </a:p>
          </p:txBody>
        </p:sp>
        <p:sp>
          <p:nvSpPr>
            <p:cNvPr id="203" name="矩形"/>
            <p:cNvSpPr>
              <a:spLocks/>
            </p:cNvSpPr>
            <p:nvPr/>
          </p:nvSpPr>
          <p:spPr>
            <a:xfrm rot="0">
              <a:off x="1" y="6619876"/>
              <a:ext cx="12192002" cy="276224"/>
            </a:xfrm>
            <a:prstGeom prst="rect"/>
            <a:solidFill>
              <a:srgbClr val="FFFFFF">
                <a:alpha val="35000"/>
              </a:srgbClr>
            </a:solidFill>
            <a:ln w="12700" cmpd="sng" cap="flat">
              <a:noFill/>
              <a:prstDash val="solid"/>
              <a:round/>
            </a:ln>
          </p:spPr>
          <p:txBody>
            <a:bodyPr rtlCol="0" anchor="ctr"/>
            <a:lstStyle/>
            <a:p>
              <a:pPr algn="ctr"/>
            </a:p>
          </p:txBody>
        </p:sp>
      </p:grpSp>
      <p:pic>
        <p:nvPicPr>
          <p:cNvPr id="205"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8635362" y="215273"/>
            <a:ext cx="3293742" cy="529590"/>
          </a:xfrm>
          <a:prstGeom prst="rect"/>
          <a:noFill/>
          <a:ln w="9525" cmpd="sng" cap="flat">
            <a:noFill/>
            <a:prstDash val="solid"/>
            <a:round/>
          </a:ln>
        </p:spPr>
      </p:pic>
      <p:grpSp>
        <p:nvGrpSpPr>
          <p:cNvPr id="208" name="组合"/>
          <p:cNvGrpSpPr>
            <a:grpSpLocks/>
          </p:cNvGrpSpPr>
          <p:nvPr/>
        </p:nvGrpSpPr>
        <p:grpSpPr>
          <a:xfrm>
            <a:off x="441961" y="203875"/>
            <a:ext cx="7658700" cy="1077444"/>
            <a:chOff x="441961" y="203875"/>
            <a:chExt cx="7658700" cy="1077444"/>
          </a:xfrm>
        </p:grpSpPr>
        <p:sp>
          <p:nvSpPr>
            <p:cNvPr id="206" name="矩形"/>
            <p:cNvSpPr>
              <a:spLocks/>
            </p:cNvSpPr>
            <p:nvPr/>
          </p:nvSpPr>
          <p:spPr>
            <a:xfrm rot="0">
              <a:off x="441961" y="203875"/>
              <a:ext cx="7658700" cy="1077444"/>
            </a:xfrm>
            <a:prstGeom prst="rect"/>
            <a:noFill/>
            <a:ln w="9525" cmpd="sng" cap="flat">
              <a:noFill/>
              <a:prstDash val="solid"/>
              <a:miter/>
            </a:ln>
          </p:spPr>
          <p:txBody>
            <a:bodyPr rtlCol="0" anchor="ctr"/>
            <a:lstStyle/>
            <a:p>
              <a:pPr algn="ctr"/>
            </a:p>
          </p:txBody>
        </p:sp>
        <p:sp>
          <p:nvSpPr>
            <p:cNvPr id="207" name="直线"/>
            <p:cNvSpPr>
              <a:spLocks/>
            </p:cNvSpPr>
            <p:nvPr/>
          </p:nvSpPr>
          <p:spPr>
            <a:xfrm rot="0">
              <a:off x="441961" y="717818"/>
              <a:ext cx="7320015" cy="0"/>
            </a:xfrm>
            <a:prstGeom prst="line"/>
            <a:noFill/>
            <a:ln w="25400" cmpd="sng" cap="flat">
              <a:solidFill>
                <a:srgbClr val="2F528F">
                  <a:alpha val="30000"/>
                </a:srgbClr>
              </a:solidFill>
              <a:prstDash val="solid"/>
              <a:miter/>
            </a:ln>
          </p:spPr>
          <p:txBody>
            <a:bodyPr rtlCol="0" anchor="ctr"/>
            <a:lstStyle/>
            <a:p>
              <a:pPr algn="ctr"/>
            </a:p>
          </p:txBody>
        </p:sp>
      </p:grpSp>
      <p:sp>
        <p:nvSpPr>
          <p:cNvPr id="209" name="矩形"/>
          <p:cNvSpPr>
            <a:spLocks/>
          </p:cNvSpPr>
          <p:nvPr/>
        </p:nvSpPr>
        <p:spPr>
          <a:xfrm rot="0">
            <a:off x="638165" y="2045576"/>
            <a:ext cx="10577125" cy="408940"/>
          </a:xfrm>
          <a:prstGeom prst="rect"/>
          <a:noFill/>
          <a:ln w="9525" cmpd="sng" cap="flat">
            <a:noFill/>
            <a:prstDash val="solid"/>
            <a:miter/>
          </a:ln>
        </p:spPr>
        <p:txBody>
          <a:bodyPr rtlCol="0" anchor="ctr"/>
          <a:lstStyle/>
          <a:p>
            <a:pPr algn="ctr"/>
          </a:p>
        </p:txBody>
      </p:sp>
      <p:sp>
        <p:nvSpPr>
          <p:cNvPr id="210" name="矩形"/>
          <p:cNvSpPr>
            <a:spLocks/>
          </p:cNvSpPr>
          <p:nvPr/>
        </p:nvSpPr>
        <p:spPr>
          <a:xfrm rot="0">
            <a:off x="449935" y="286198"/>
            <a:ext cx="7120963" cy="6248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PUMA</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Trademark Protection in China</a:t>
            </a: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
        <p:nvSpPr>
          <p:cNvPr id="211" name="矩形"/>
          <p:cNvSpPr>
            <a:spLocks/>
          </p:cNvSpPr>
          <p:nvPr/>
        </p:nvSpPr>
        <p:spPr>
          <a:xfrm rot="0">
            <a:off x="85723" y="752462"/>
            <a:ext cx="12058468" cy="5993764"/>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ClrTx/>
              <a:buFont typeface="宋体" pitchFamily="0" charset="0"/>
              <a:buChar char="★"/>
            </a:pPr>
            <a:r>
              <a:rPr lang="en-US" altLang="zh-CN" sz="1800" b="1" i="0" u="none" strike="noStrike" kern="1200" cap="none" spc="0" baseline="0">
                <a:solidFill>
                  <a:srgbClr val="366092"/>
                </a:solidFill>
                <a:latin typeface="Times New Roman" pitchFamily="0" charset="0"/>
                <a:ea typeface="宋体" pitchFamily="0" charset="0"/>
                <a:cs typeface="Times New Roman" pitchFamily="0" charset="0"/>
              </a:rPr>
              <a:t>Requirements for Art.13.3：</a:t>
            </a:r>
            <a:endParaRPr lang="en-US" altLang="zh-CN" sz="1800" b="1"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ClrTx/>
              <a:buAutoNum type="arabicPeriod"/>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Registered and well-know in China Prior</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ly</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just">
              <a:lnSpc>
                <a:spcPts val="2500"/>
              </a:lnSpc>
              <a:spcBef>
                <a:spcPts val="0"/>
              </a:spcBef>
              <a:spcAft>
                <a:spcPts val="0"/>
              </a:spcAft>
              <a:buNone/>
            </a:pP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the application of the disputed trademark</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ts val="2500"/>
              </a:lnSpc>
              <a:spcBef>
                <a:spcPts val="0"/>
              </a:spcBef>
              <a:spcAft>
                <a:spcPts val="0"/>
              </a:spcAft>
              <a:buNone/>
            </a:pP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sweet puma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date of application：2016-2-1  </a:t>
            </a:r>
            <a:r>
              <a:rPr lang="en-US" altLang="zh-CN" sz="15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500" b="0"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PUMA</a:t>
            </a:r>
            <a:r>
              <a:rPr lang="en-US" altLang="zh-CN" sz="15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date of registration</a:t>
            </a:r>
            <a:r>
              <a:rPr lang="zh-CN" altLang="en-US" sz="1500" b="0" i="0" u="none" strike="noStrike" kern="1200" cap="none" spc="0" baseline="0">
                <a:solidFill>
                  <a:schemeClr val="tx1"/>
                </a:solidFill>
                <a:latin typeface="Times New Roman" pitchFamily="0" charset="0"/>
                <a:ea typeface="宋体" pitchFamily="0" charset="0"/>
                <a:cs typeface="Times New Roman" pitchFamily="0" charset="0"/>
              </a:rPr>
              <a:t>：1978-12-2</a:t>
            </a:r>
            <a:r>
              <a:rPr lang="en-US" altLang="zh-CN" sz="15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Evidence of Well-known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S</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tatus: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distribution agreements;license documents;invoices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import/export documents;list and photos of stores in mainland China;</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advertising and press coverage from 2005-2016</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audit reports for 2012—2016</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PUMA mark registration list in other coutries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research reports issued by the National Library,ect.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3.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R</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eproduction,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I</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mitation, or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T</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ranslation</a:t>
            </a:r>
            <a:r>
              <a:rPr lang="zh-CN" altLang="en-US"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500" b="1"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4. Misleading the Public：</a:t>
            </a:r>
            <a:endParaRPr lang="en-US" altLang="zh-CN" sz="16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Additional evidence submitted to second instance court：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1.Reports on PUMA social club;</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2. Press coverage on cross-industry operation of other brands</a:t>
            </a:r>
            <a:endParaRPr lang="en-US" altLang="zh-CN" sz="1500" b="0" i="0" u="none" strike="noStrike" kern="1200" cap="none" spc="0" baseline="0">
              <a:solidFill>
                <a:schemeClr val="tx1"/>
              </a:solidFill>
              <a:latin typeface="宋体" pitchFamily="0" charset="0"/>
              <a:ea typeface="宋体" pitchFamily="0" charset="0"/>
              <a:cs typeface="宋体" pitchFamily="0" charset="0"/>
            </a:endParaRPr>
          </a:p>
          <a:p>
            <a:pPr marL="0" indent="0" algn="l">
              <a:lnSpc>
                <a:spcPts val="25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Second instance court：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The consumer base,sales channals and usage scenarios for the</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“Sportswears; Sports pants; Sports shoes”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goods with the PUMA mark are extensive.In daily promotional activitities,they may have connect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and overlap in the relevant public with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“Cafes; Restaurants”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services.With high reputation of the PUMA mark,the coexistance of the two mark is likely to lead the relevant public to believe that the disputed trademark has connection with PUMA,thereby misleading the public and damaging the legitimate interest of PUMA SE.</a:t>
            </a:r>
            <a:endParaRPr lang="zh-CN" altLang="en-US" sz="1600" b="0" i="0" u="none" strike="noStrike" kern="1200" cap="none" spc="0" baseline="0">
              <a:solidFill>
                <a:schemeClr val="tx1"/>
              </a:solidFill>
              <a:latin typeface="Times New Roman" pitchFamily="0" charset="0"/>
              <a:ea typeface="宋体" pitchFamily="0" charset="0"/>
              <a:cs typeface="Times New Roman" pitchFamily="0" charset="0"/>
            </a:endParaRPr>
          </a:p>
        </p:txBody>
      </p:sp>
      <p:pic>
        <p:nvPicPr>
          <p:cNvPr id="212" name="图片"/>
          <p:cNvPicPr>
            <a:picLocks noChangeAspect="1"/>
          </p:cNvPicPr>
          <p:nvPr/>
        </p:nvPicPr>
        <p:blipFill>
          <a:blip r:embed="rId3" cstate="print"/>
          <a:stretch>
            <a:fillRect/>
          </a:stretch>
        </p:blipFill>
        <p:spPr>
          <a:xfrm rot="0">
            <a:off x="1809719" y="3867091"/>
            <a:ext cx="1404231" cy="476241"/>
          </a:xfrm>
          <a:prstGeom prst="rect"/>
          <a:noFill/>
          <a:ln w="9525" cmpd="sng" cap="flat">
            <a:noFill/>
            <a:prstDash val="solid"/>
            <a:miter/>
          </a:ln>
        </p:spPr>
      </p:pic>
      <p:pic>
        <p:nvPicPr>
          <p:cNvPr id="213" name="图片"/>
          <p:cNvPicPr>
            <a:picLocks noChangeAspect="1"/>
          </p:cNvPicPr>
          <p:nvPr/>
        </p:nvPicPr>
        <p:blipFill>
          <a:blip r:embed="rId4" cstate="print"/>
          <a:stretch>
            <a:fillRect/>
          </a:stretch>
        </p:blipFill>
        <p:spPr>
          <a:xfrm rot="0">
            <a:off x="4162359" y="3873060"/>
            <a:ext cx="1504929" cy="595231"/>
          </a:xfrm>
          <a:prstGeom prst="rect"/>
          <a:noFill/>
          <a:ln w="9525" cmpd="sng" cap="flat">
            <a:noFill/>
            <a:prstDash val="solid"/>
            <a:miter/>
          </a:ln>
        </p:spPr>
      </p:pic>
      <p:sp>
        <p:nvSpPr>
          <p:cNvPr id="214" name="曲线"/>
          <p:cNvSpPr>
            <a:spLocks/>
          </p:cNvSpPr>
          <p:nvPr/>
        </p:nvSpPr>
        <p:spPr>
          <a:xfrm rot="5400000">
            <a:off x="8977174" y="4776713"/>
            <a:ext cx="552441" cy="904863"/>
          </a:xfrm>
          <a:custGeom>
            <a:gdLst>
              <a:gd name="T1" fmla="*/ 0 w 21600"/>
              <a:gd name="T2" fmla="*/ 0 h 21600"/>
              <a:gd name="T3" fmla="*/ 21600 w 21600"/>
              <a:gd name="T4" fmla="*/ 21600 h 21600"/>
            </a:gdLst>
            <a:rect l="T1" t="T2" r="T3" b="T4"/>
            <a:pathLst>
              <a:path w="21600" h="21600">
                <a:moveTo>
                  <a:pt x="21599" y="6077"/>
                </a:moveTo>
                <a:lnTo>
                  <a:pt x="15124" y="0"/>
                </a:lnTo>
                <a:lnTo>
                  <a:pt x="15124" y="2909"/>
                </a:lnTo>
                <a:lnTo>
                  <a:pt x="12424" y="2909"/>
                </a:lnTo>
                <a:cubicBezTo>
                  <a:pt x="5563" y="2909"/>
                  <a:pt x="0" y="7049"/>
                  <a:pt x="0" y="12154"/>
                </a:cubicBezTo>
                <a:lnTo>
                  <a:pt x="0" y="21600"/>
                </a:lnTo>
                <a:lnTo>
                  <a:pt x="6472" y="21600"/>
                </a:lnTo>
                <a:lnTo>
                  <a:pt x="6472" y="12154"/>
                </a:lnTo>
                <a:cubicBezTo>
                  <a:pt x="6472" y="10547"/>
                  <a:pt x="9139" y="9243"/>
                  <a:pt x="12424" y="9243"/>
                </a:cubicBezTo>
                <a:lnTo>
                  <a:pt x="15124" y="9243"/>
                </a:lnTo>
                <a:lnTo>
                  <a:pt x="15124" y="12154"/>
                </a:lnTo>
                <a:close/>
              </a:path>
            </a:pathLst>
          </a:custGeom>
          <a:solidFill>
            <a:schemeClr val="accent1"/>
          </a:solidFill>
          <a:ln w="9525" cmpd="sng" cap="flat">
            <a:solidFill>
              <a:srgbClr val="000000"/>
            </a:solidFill>
            <a:prstDash val="solid"/>
            <a:miter/>
          </a:ln>
        </p:spPr>
        <p:txBody>
          <a:bodyPr rtlCol="0" anchor="ctr"/>
          <a:lstStyle/>
          <a:p>
            <a:pPr algn="ctr"/>
          </a:p>
        </p:txBody>
      </p:sp>
      <p:sp>
        <p:nvSpPr>
          <p:cNvPr id="215" name="矩形"/>
          <p:cNvSpPr>
            <a:spLocks/>
          </p:cNvSpPr>
          <p:nvPr/>
        </p:nvSpPr>
        <p:spPr>
          <a:xfrm rot="0">
            <a:off x="9762974" y="5010072"/>
            <a:ext cx="1485875" cy="310511"/>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proof</a:t>
            </a:r>
            <a:endParaRPr lang="zh-CN" altLang="en-US" sz="1500" b="0" i="0" u="none" strike="noStrike" kern="1200" cap="none" spc="0" baseline="0">
              <a:solidFill>
                <a:schemeClr val="tx1"/>
              </a:solidFill>
              <a:latin typeface="Times New Roman" pitchFamily="0" charset="0"/>
              <a:ea typeface="宋体" pitchFamily="0" charset="0"/>
              <a:cs typeface="Times New Roman" pitchFamily="0" charset="0"/>
            </a:endParaRPr>
          </a:p>
        </p:txBody>
      </p:sp>
      <p:grpSp>
        <p:nvGrpSpPr>
          <p:cNvPr id="218" name="组合"/>
          <p:cNvGrpSpPr>
            <a:grpSpLocks/>
          </p:cNvGrpSpPr>
          <p:nvPr/>
        </p:nvGrpSpPr>
        <p:grpSpPr>
          <a:xfrm rot="5400000">
            <a:off x="5179406" y="1636160"/>
            <a:ext cx="1238232" cy="270922"/>
            <a:chOff x="5179406" y="1636160"/>
            <a:chExt cx="1238232" cy="270922"/>
          </a:xfrm>
        </p:grpSpPr>
        <p:sp>
          <p:nvSpPr>
            <p:cNvPr id="216" name="矩形"/>
            <p:cNvSpPr>
              <a:spLocks/>
            </p:cNvSpPr>
            <p:nvPr/>
          </p:nvSpPr>
          <p:spPr>
            <a:xfrm rot="0">
              <a:off x="5179406" y="1636160"/>
              <a:ext cx="1238232" cy="270922"/>
            </a:xfrm>
            <a:prstGeom prst="rect"/>
            <a:noFill/>
            <a:ln w="9525" cmpd="sng" cap="flat">
              <a:noFill/>
              <a:prstDash val="solid"/>
              <a:miter/>
            </a:ln>
          </p:spPr>
          <p:txBody>
            <a:bodyPr rtlCol="0" anchor="ctr"/>
            <a:lstStyle/>
            <a:p>
              <a:pPr algn="ctr"/>
            </a:p>
          </p:txBody>
        </p:sp>
        <p:sp>
          <p:nvSpPr>
            <p:cNvPr id="217" name="直线"/>
            <p:cNvSpPr>
              <a:spLocks/>
            </p:cNvSpPr>
            <p:nvPr/>
          </p:nvSpPr>
          <p:spPr>
            <a:xfrm rot="0">
              <a:off x="5179406" y="1765391"/>
              <a:ext cx="1183473" cy="0"/>
            </a:xfrm>
            <a:prstGeom prst="line"/>
            <a:noFill/>
            <a:ln w="25400" cmpd="sng" cap="flat">
              <a:solidFill>
                <a:srgbClr val="2F528F">
                  <a:alpha val="30000"/>
                </a:srgbClr>
              </a:solidFill>
              <a:prstDash val="solid"/>
              <a:miter/>
            </a:ln>
          </p:spPr>
          <p:txBody>
            <a:bodyPr rtlCol="0" anchor="ctr"/>
            <a:lstStyle/>
            <a:p>
              <a:pPr algn="ctr"/>
            </a:p>
          </p:txBody>
        </p:sp>
      </p:grpSp>
      <p:sp>
        <p:nvSpPr>
          <p:cNvPr id="219" name="矩形"/>
          <p:cNvSpPr>
            <a:spLocks/>
          </p:cNvSpPr>
          <p:nvPr/>
        </p:nvSpPr>
        <p:spPr>
          <a:xfrm rot="0">
            <a:off x="6153055" y="1381104"/>
            <a:ext cx="5876835" cy="1205865"/>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2.Not identical or dissimilar goods and services</a:t>
            </a:r>
            <a:endParaRPr lang="en-US" altLang="zh-CN" sz="16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sweet puma d</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esignated Services：Class43 Cafes; Restaurants, etc.</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PUMA d</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esignated Goods：Class25  Sportswears; Sports pants; Sports shoes, ect. </a:t>
            </a:r>
            <a:endParaRPr lang="zh-CN" altLang="en-US" sz="1500" b="0" i="0" u="none" strike="noStrike" kern="1200" cap="none" spc="0" baseline="0">
              <a:solidFill>
                <a:schemeClr val="tx1"/>
              </a:solidFill>
              <a:latin typeface="Times New Roman" pitchFamily="0" charset="0"/>
              <a:ea typeface="宋体" pitchFamily="0" charset="0"/>
              <a:cs typeface="Times New Roman" pitchFamily="0" charset="0"/>
            </a:endParaRPr>
          </a:p>
        </p:txBody>
      </p:sp>
      <p:sp>
        <p:nvSpPr>
          <p:cNvPr id="220" name="矩形"/>
          <p:cNvSpPr>
            <a:spLocks/>
          </p:cNvSpPr>
          <p:nvPr/>
        </p:nvSpPr>
        <p:spPr>
          <a:xfrm rot="0">
            <a:off x="7800856" y="3971864"/>
            <a:ext cx="2914605" cy="3581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imitation</a:t>
            </a: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
        <p:nvSpPr>
          <p:cNvPr id="221" name="右箭头"/>
          <p:cNvSpPr>
            <a:spLocks/>
          </p:cNvSpPr>
          <p:nvPr/>
        </p:nvSpPr>
        <p:spPr>
          <a:xfrm rot="0">
            <a:off x="6229255" y="3924239"/>
            <a:ext cx="1057257" cy="361943"/>
          </a:xfrm>
          <a:prstGeom prst="rightArrow">
            <a:avLst>
              <a:gd name="adj1" fmla="val 50000"/>
              <a:gd name="adj2" fmla="val 73012"/>
            </a:avLst>
          </a:prstGeom>
          <a:solidFill>
            <a:schemeClr val="accent1"/>
          </a:solidFill>
          <a:ln w="9525" cmpd="sng" cap="flat">
            <a:solidFill>
              <a:srgbClr val="000000"/>
            </a:solidFill>
            <a:prstDash val="solid"/>
            <a:miter/>
          </a:ln>
        </p:spPr>
        <p:txBody>
          <a:bodyPr rtlCol="0" anchor="ctr"/>
          <a:lstStyle/>
          <a:p>
            <a:pPr algn="ctr"/>
          </a:p>
        </p:txBody>
      </p:sp>
    </p:spTree>
    <p:extLst>
      <p:ext uri="{BB962C8B-B14F-4D97-AF65-F5344CB8AC3E}">
        <p14:creationId xmlns:p14="http://schemas.microsoft.com/office/powerpoint/2010/main" val="158031554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8"/>
                                        </p:tgtEl>
                                        <p:attrNameLst>
                                          <p:attrName>style.visibility</p:attrName>
                                        </p:attrNameLst>
                                      </p:cBhvr>
                                      <p:to>
                                        <p:strVal val="visible"/>
                                      </p:to>
                                    </p:set>
                                    <p:animEffect transition="in" filter="wipe(left)">
                                      <p:cBhvr>
                                        <p:cTn id="7" dur="500"/>
                                        <p:tgtEl>
                                          <p:spTgt spid="20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18"/>
                                        </p:tgtEl>
                                        <p:attrNameLst>
                                          <p:attrName>style.visibility</p:attrName>
                                        </p:attrNameLst>
                                      </p:cBhvr>
                                      <p:to>
                                        <p:strVal val="visible"/>
                                      </p:to>
                                    </p:set>
                                    <p:animEffect transition="in" filter="wipe(left)">
                                      <p:cBhvr>
                                        <p:cTn id="11" dur="500"/>
                                        <p:tgtEl>
                                          <p:spTgt spid="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 grpId="0" animBg="1"/>
      <p:bldP spid="218" grpId="0" animBg="1"/>
    </p:bldLst>
  </p:timing>
</p:sld>
</file>

<file path=ppt/slides/slide8.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227" name="组合"/>
          <p:cNvGrpSpPr>
            <a:grpSpLocks/>
          </p:cNvGrpSpPr>
          <p:nvPr/>
        </p:nvGrpSpPr>
        <p:grpSpPr>
          <a:xfrm>
            <a:off x="0" y="-26670"/>
            <a:ext cx="12192000" cy="6901815"/>
            <a:chOff x="0" y="-26670"/>
            <a:chExt cx="12192000" cy="6901815"/>
          </a:xfrm>
        </p:grpSpPr>
        <p:pic>
          <p:nvPicPr>
            <p:cNvPr id="225" name="图片"/>
            <p:cNvPicPr>
              <a:picLocks noChangeAspect="1"/>
            </p:cNvPicPr>
            <p:nvPr/>
          </p:nvPicPr>
          <p:blipFill>
            <a:blip r:embed="rId1" cstate="print"/>
            <a:stretch>
              <a:fillRect/>
            </a:stretch>
          </p:blipFill>
          <p:spPr>
            <a:xfrm rot="0">
              <a:off x="0" y="-26670"/>
              <a:ext cx="12192000" cy="6901815"/>
            </a:xfrm>
            <a:prstGeom prst="rect"/>
            <a:noFill/>
            <a:ln w="9525" cmpd="sng" cap="flat">
              <a:noFill/>
              <a:prstDash val="solid"/>
              <a:round/>
            </a:ln>
          </p:spPr>
        </p:pic>
        <p:sp>
          <p:nvSpPr>
            <p:cNvPr id="226" name="矩形"/>
            <p:cNvSpPr>
              <a:spLocks/>
            </p:cNvSpPr>
            <p:nvPr/>
          </p:nvSpPr>
          <p:spPr>
            <a:xfrm rot="0">
              <a:off x="0" y="317802"/>
              <a:ext cx="12192000" cy="6335700"/>
            </a:xfrm>
            <a:prstGeom prst="rect"/>
            <a:solidFill>
              <a:schemeClr val="bg1"/>
            </a:solidFill>
            <a:ln w="12700" cmpd="sng" cap="flat">
              <a:noFill/>
              <a:prstDash val="solid"/>
              <a:round/>
            </a:ln>
          </p:spPr>
          <p:txBody>
            <a:bodyPr rtlCol="0" anchor="ctr"/>
            <a:lstStyle/>
            <a:p>
              <a:pPr algn="ctr"/>
            </a:p>
          </p:txBody>
        </p:sp>
      </p:grpSp>
      <p:grpSp>
        <p:nvGrpSpPr>
          <p:cNvPr id="230" name="组合"/>
          <p:cNvGrpSpPr>
            <a:grpSpLocks/>
          </p:cNvGrpSpPr>
          <p:nvPr/>
        </p:nvGrpSpPr>
        <p:grpSpPr>
          <a:xfrm>
            <a:off x="-11429" y="-26669"/>
            <a:ext cx="12203432" cy="6922769"/>
            <a:chOff x="-11429" y="-26669"/>
            <a:chExt cx="12203432" cy="6922769"/>
          </a:xfrm>
        </p:grpSpPr>
        <p:sp>
          <p:nvSpPr>
            <p:cNvPr id="228" name="矩形"/>
            <p:cNvSpPr>
              <a:spLocks/>
            </p:cNvSpPr>
            <p:nvPr/>
          </p:nvSpPr>
          <p:spPr>
            <a:xfrm rot="0">
              <a:off x="-11429" y="-26669"/>
              <a:ext cx="12192000" cy="424814"/>
            </a:xfrm>
            <a:prstGeom prst="rect"/>
            <a:solidFill>
              <a:srgbClr val="FFFFFF">
                <a:alpha val="35000"/>
              </a:srgbClr>
            </a:solidFill>
            <a:ln w="12700" cmpd="sng" cap="flat">
              <a:noFill/>
              <a:prstDash val="solid"/>
              <a:round/>
            </a:ln>
          </p:spPr>
          <p:txBody>
            <a:bodyPr rtlCol="0" anchor="ctr"/>
            <a:lstStyle/>
            <a:p>
              <a:pPr algn="ctr"/>
            </a:p>
          </p:txBody>
        </p:sp>
        <p:sp>
          <p:nvSpPr>
            <p:cNvPr id="229" name="矩形"/>
            <p:cNvSpPr>
              <a:spLocks/>
            </p:cNvSpPr>
            <p:nvPr/>
          </p:nvSpPr>
          <p:spPr>
            <a:xfrm rot="0">
              <a:off x="1" y="6619876"/>
              <a:ext cx="12192002" cy="276224"/>
            </a:xfrm>
            <a:prstGeom prst="rect"/>
            <a:solidFill>
              <a:srgbClr val="FFFFFF">
                <a:alpha val="35000"/>
              </a:srgbClr>
            </a:solidFill>
            <a:ln w="12700" cmpd="sng" cap="flat">
              <a:noFill/>
              <a:prstDash val="solid"/>
              <a:round/>
            </a:ln>
          </p:spPr>
          <p:txBody>
            <a:bodyPr rtlCol="0" anchor="ctr"/>
            <a:lstStyle/>
            <a:p>
              <a:pPr algn="ctr"/>
            </a:p>
          </p:txBody>
        </p:sp>
      </p:grpSp>
      <p:pic>
        <p:nvPicPr>
          <p:cNvPr id="231"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8587737" y="291472"/>
            <a:ext cx="3293739" cy="529589"/>
          </a:xfrm>
          <a:prstGeom prst="rect"/>
          <a:noFill/>
          <a:ln w="9525" cmpd="sng" cap="flat">
            <a:noFill/>
            <a:prstDash val="solid"/>
            <a:round/>
          </a:ln>
        </p:spPr>
      </p:pic>
      <p:grpSp>
        <p:nvGrpSpPr>
          <p:cNvPr id="234" name="组合"/>
          <p:cNvGrpSpPr>
            <a:grpSpLocks/>
          </p:cNvGrpSpPr>
          <p:nvPr/>
        </p:nvGrpSpPr>
        <p:grpSpPr>
          <a:xfrm>
            <a:off x="461008" y="394371"/>
            <a:ext cx="10130626" cy="1077444"/>
            <a:chOff x="461008" y="394371"/>
            <a:chExt cx="10130626" cy="1077444"/>
          </a:xfrm>
        </p:grpSpPr>
        <p:sp>
          <p:nvSpPr>
            <p:cNvPr id="232" name="矩形"/>
            <p:cNvSpPr>
              <a:spLocks/>
            </p:cNvSpPr>
            <p:nvPr/>
          </p:nvSpPr>
          <p:spPr>
            <a:xfrm rot="0">
              <a:off x="461008" y="394371"/>
              <a:ext cx="10130626" cy="1077444"/>
            </a:xfrm>
            <a:prstGeom prst="rect"/>
            <a:noFill/>
            <a:ln w="9525" cmpd="sng" cap="flat">
              <a:noFill/>
              <a:prstDash val="solid"/>
              <a:miter/>
            </a:ln>
          </p:spPr>
          <p:txBody>
            <a:bodyPr rtlCol="0" anchor="ctr"/>
            <a:lstStyle/>
            <a:p>
              <a:pPr algn="ctr"/>
            </a:p>
          </p:txBody>
        </p:sp>
        <p:sp>
          <p:nvSpPr>
            <p:cNvPr id="233" name="直线"/>
            <p:cNvSpPr>
              <a:spLocks/>
            </p:cNvSpPr>
            <p:nvPr/>
          </p:nvSpPr>
          <p:spPr>
            <a:xfrm rot="0">
              <a:off x="461008" y="908314"/>
              <a:ext cx="9682630" cy="0"/>
            </a:xfrm>
            <a:prstGeom prst="line"/>
            <a:noFill/>
            <a:ln w="25400" cmpd="sng" cap="flat">
              <a:solidFill>
                <a:srgbClr val="2F528F">
                  <a:alpha val="30000"/>
                </a:srgbClr>
              </a:solidFill>
              <a:prstDash val="solid"/>
              <a:miter/>
            </a:ln>
          </p:spPr>
          <p:txBody>
            <a:bodyPr rtlCol="0" anchor="ctr"/>
            <a:lstStyle/>
            <a:p>
              <a:pPr algn="ctr"/>
            </a:p>
          </p:txBody>
        </p:sp>
      </p:grpSp>
      <p:sp>
        <p:nvSpPr>
          <p:cNvPr id="235" name="矩形"/>
          <p:cNvSpPr>
            <a:spLocks/>
          </p:cNvSpPr>
          <p:nvPr/>
        </p:nvSpPr>
        <p:spPr>
          <a:xfrm rot="0">
            <a:off x="590540" y="1702681"/>
            <a:ext cx="10577125" cy="408940"/>
          </a:xfrm>
          <a:prstGeom prst="rect"/>
          <a:noFill/>
          <a:ln w="9525" cmpd="sng" cap="flat">
            <a:noFill/>
            <a:prstDash val="solid"/>
            <a:miter/>
          </a:ln>
        </p:spPr>
        <p:txBody>
          <a:bodyPr rtlCol="0" anchor="ctr"/>
          <a:lstStyle/>
          <a:p>
            <a:pPr algn="ctr"/>
          </a:p>
        </p:txBody>
      </p:sp>
      <p:sp>
        <p:nvSpPr>
          <p:cNvPr id="236" name="矩形"/>
          <p:cNvSpPr>
            <a:spLocks/>
          </p:cNvSpPr>
          <p:nvPr/>
        </p:nvSpPr>
        <p:spPr>
          <a:xfrm rot="0">
            <a:off x="402309" y="581469"/>
            <a:ext cx="7120963" cy="6248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Trademark Protection in China</a:t>
            </a: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pic>
        <p:nvPicPr>
          <p:cNvPr id="237" name="图片"/>
          <p:cNvPicPr>
            <a:picLocks noChangeAspect="1"/>
          </p:cNvPicPr>
          <p:nvPr/>
        </p:nvPicPr>
        <p:blipFill>
          <a:blip r:embed="rId3" cstate="print"/>
          <a:stretch>
            <a:fillRect/>
          </a:stretch>
        </p:blipFill>
        <p:spPr>
          <a:xfrm rot="0">
            <a:off x="809612" y="208379"/>
            <a:ext cx="676263" cy="677325"/>
          </a:xfrm>
          <a:prstGeom prst="rect"/>
          <a:noFill/>
          <a:ln w="9525" cmpd="sng" cap="flat">
            <a:noFill/>
            <a:prstDash val="solid"/>
            <a:miter/>
          </a:ln>
        </p:spPr>
      </p:pic>
      <p:sp>
        <p:nvSpPr>
          <p:cNvPr id="238" name="矩形"/>
          <p:cNvSpPr>
            <a:spLocks/>
          </p:cNvSpPr>
          <p:nvPr/>
        </p:nvSpPr>
        <p:spPr>
          <a:xfrm rot="0">
            <a:off x="38099" y="1038209"/>
            <a:ext cx="12296586" cy="5434966"/>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fontAlgn="auto">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Case：</a:t>
            </a:r>
            <a:r>
              <a:rPr lang="en-US" altLang="zh-CN" sz="1600" b="0" i="0" u="none" strike="noStrike" kern="1200" cap="none" spc="0" baseline="0">
                <a:solidFill>
                  <a:schemeClr val="tx1"/>
                </a:solidFill>
                <a:latin typeface="Times New Roman" pitchFamily="0" charset="0"/>
                <a:ea typeface="仿宋" pitchFamily="-128" charset="-122"/>
                <a:cs typeface="Times New Roman" pitchFamily="0" charset="0"/>
              </a:rPr>
              <a:t>Review of Opposition </a:t>
            </a:r>
            <a:r>
              <a:rPr lang="en-US" altLang="zh-CN" sz="1600" b="0" i="0" u="none" strike="noStrike" kern="1200" cap="none" spc="0" baseline="0">
                <a:solidFill>
                  <a:schemeClr val="tx1"/>
                </a:solidFill>
                <a:latin typeface="Times New Roman" pitchFamily="0" charset="0"/>
                <a:ea typeface="仿宋" pitchFamily="-128" charset="-122"/>
                <a:cs typeface="Times New Roman" pitchFamily="0" charset="0"/>
              </a:rPr>
              <a:t>Decision No.7</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803447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仿宋" pitchFamily="-128" charset="-122"/>
                <a:cs typeface="Times New Roman" pitchFamily="0" charset="0"/>
              </a:rPr>
              <a:t>registration rejection</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fontAlgn="auto">
              <a:lnSpc>
                <a:spcPct val="100000"/>
              </a:lnSpc>
              <a:spcBef>
                <a:spcPts val="0"/>
              </a:spcBef>
              <a:spcAft>
                <a:spcPts val="0"/>
              </a:spcAft>
              <a:buNone/>
            </a:pP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Disputed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Mark：</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D</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eginated goods</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class5   Insectcide</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 H</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erbicides,etc.</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Requested Well-known Trademark：</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No.</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3126447</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Deginated goods: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class9</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Computer</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C</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omputer peripheral</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d</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evices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L</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aptop</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,etc.</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fontAlgn="auto">
              <a:lnSpc>
                <a:spcPct val="100000"/>
              </a:lnSpc>
              <a:spcBef>
                <a:spcPts val="0"/>
              </a:spcBef>
              <a:spcAft>
                <a:spcPts val="0"/>
              </a:spcAft>
              <a:buNone/>
            </a:pP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Plaintiff</a:t>
            </a:r>
            <a:r>
              <a:rPr lang="zh-CN" altLang="en-US"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Sichuan Zhouji Chemical Fertilizer Co.,Ltd</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Defendant</a:t>
            </a:r>
            <a:r>
              <a:rPr lang="zh-CN" altLang="en-US"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APPLE I</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nc</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Outline of the Case：</a:t>
            </a:r>
            <a:endParaRPr lang="en-US" altLang="zh-CN" sz="16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fontAlgn="auto">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Main Argument of the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Plaintiff</a:t>
            </a:r>
            <a:r>
              <a:rPr lang="zh-CN" altLang="en-US"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the disputed mark is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independently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created  by the plaintiff</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d</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oes not constitute co</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p</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y or imitation of the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mark,</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nor does it harm the legitiamte rights and interests of the well-known trademark.</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Main Argument of the Defendant：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The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mark is</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Defendant’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s original creation and enjoys prior copyright.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he disputed trademark is</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substantially </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similar to it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infriging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upon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the prior copyright.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he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mark has been used for many years on computer and related products and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become well-known </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fontAlgn="auto">
              <a:lnSpc>
                <a:spcPct val="100000"/>
              </a:lnSpc>
              <a:spcBef>
                <a:spcPts val="0"/>
              </a:spcBef>
              <a:spcAft>
                <a:spcPts val="0"/>
              </a:spcAft>
              <a:buNone/>
            </a:pP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trademark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which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deserve</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s</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expended protection.The disputed trademark will dilute the well-known trademark,</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mislead the public and seriously harm the interests of the defendant.  </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25400" algn="l">
              <a:lnSpc>
                <a:spcPts val="2500"/>
              </a:lnSpc>
              <a:spcBef>
                <a:spcPts val="0"/>
              </a:spcBef>
              <a:spcAft>
                <a:spcPts val="0"/>
              </a:spcAft>
              <a:buNone/>
            </a:pP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25400" algn="l">
              <a:lnSpc>
                <a:spcPts val="25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Decision Conclusion：</a:t>
            </a:r>
            <a:r>
              <a:rPr lang="en-US" altLang="zh-CN" sz="1500" b="1"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The</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mark  is highly original and distinctive</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and has become a well-knows trademrk on</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computers and laptop computers.</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The disputed trademark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i</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s highly similar to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it. 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he coexistance of the two mark</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s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would mislead the relevant public and harm the interests of the defendant.</a:t>
            </a:r>
            <a:endParaRPr lang="zh-CN" altLang="en-US" sz="1500" b="0" i="0" u="none" strike="noStrike" kern="1200" cap="none" spc="0" baseline="0">
              <a:solidFill>
                <a:schemeClr val="tx1"/>
              </a:solidFill>
              <a:latin typeface="Times New Roman" pitchFamily="0" charset="0"/>
              <a:ea typeface="宋体" pitchFamily="0" charset="0"/>
              <a:cs typeface="Times New Roman" pitchFamily="0" charset="0"/>
            </a:endParaRPr>
          </a:p>
        </p:txBody>
      </p:sp>
      <p:pic>
        <p:nvPicPr>
          <p:cNvPr id="239" name="图片"/>
          <p:cNvPicPr>
            <a:picLocks noChangeAspect="1"/>
          </p:cNvPicPr>
          <p:nvPr/>
        </p:nvPicPr>
        <p:blipFill>
          <a:blip r:embed="rId4" cstate="print"/>
          <a:stretch>
            <a:fillRect/>
          </a:stretch>
        </p:blipFill>
        <p:spPr>
          <a:xfrm rot="0">
            <a:off x="4433198" y="966771"/>
            <a:ext cx="584604" cy="576254"/>
          </a:xfrm>
          <a:prstGeom prst="rect"/>
          <a:noFill/>
          <a:ln w="9525" cmpd="sng" cap="flat">
            <a:noFill/>
            <a:prstDash val="solid"/>
            <a:miter/>
          </a:ln>
        </p:spPr>
      </p:pic>
      <p:pic>
        <p:nvPicPr>
          <p:cNvPr id="240" name="图片"/>
          <p:cNvPicPr>
            <a:picLocks noChangeAspect="1"/>
          </p:cNvPicPr>
          <p:nvPr/>
        </p:nvPicPr>
        <p:blipFill>
          <a:blip r:embed="rId5" cstate="print"/>
          <a:stretch>
            <a:fillRect/>
          </a:stretch>
        </p:blipFill>
        <p:spPr>
          <a:xfrm rot="0">
            <a:off x="1810788" y="1401840"/>
            <a:ext cx="551373" cy="543497"/>
          </a:xfrm>
          <a:prstGeom prst="rect"/>
          <a:noFill/>
          <a:ln w="9525" cmpd="sng" cap="flat">
            <a:noFill/>
            <a:prstDash val="solid"/>
            <a:miter/>
          </a:ln>
        </p:spPr>
      </p:pic>
      <p:pic>
        <p:nvPicPr>
          <p:cNvPr id="241" name="图片"/>
          <p:cNvPicPr>
            <a:picLocks noChangeAspect="1"/>
          </p:cNvPicPr>
          <p:nvPr/>
        </p:nvPicPr>
        <p:blipFill>
          <a:blip r:embed="rId6" cstate="print"/>
          <a:stretch>
            <a:fillRect/>
          </a:stretch>
        </p:blipFill>
        <p:spPr>
          <a:xfrm rot="0">
            <a:off x="4315875" y="1847820"/>
            <a:ext cx="561082" cy="561965"/>
          </a:xfrm>
          <a:prstGeom prst="rect"/>
          <a:noFill/>
          <a:ln w="9525" cmpd="sng" cap="flat">
            <a:noFill/>
            <a:prstDash val="solid"/>
            <a:miter/>
          </a:ln>
        </p:spPr>
      </p:pic>
      <p:pic>
        <p:nvPicPr>
          <p:cNvPr id="242" name="图片"/>
          <p:cNvPicPr>
            <a:picLocks noChangeAspect="1"/>
          </p:cNvPicPr>
          <p:nvPr/>
        </p:nvPicPr>
        <p:blipFill>
          <a:blip r:embed="rId7" cstate="print"/>
          <a:stretch>
            <a:fillRect/>
          </a:stretch>
        </p:blipFill>
        <p:spPr>
          <a:xfrm rot="0">
            <a:off x="10769537" y="3295599"/>
            <a:ext cx="479391" cy="480143"/>
          </a:xfrm>
          <a:prstGeom prst="rect"/>
          <a:noFill/>
          <a:ln w="9525" cmpd="sng" cap="flat">
            <a:noFill/>
            <a:prstDash val="solid"/>
            <a:miter/>
          </a:ln>
        </p:spPr>
      </p:pic>
      <p:pic>
        <p:nvPicPr>
          <p:cNvPr id="243" name="图片"/>
          <p:cNvPicPr>
            <a:picLocks noChangeAspect="1"/>
          </p:cNvPicPr>
          <p:nvPr/>
        </p:nvPicPr>
        <p:blipFill>
          <a:blip r:embed="rId8" cstate="print"/>
          <a:stretch>
            <a:fillRect/>
          </a:stretch>
        </p:blipFill>
        <p:spPr>
          <a:xfrm rot="0">
            <a:off x="3359198" y="3952815"/>
            <a:ext cx="453297" cy="454009"/>
          </a:xfrm>
          <a:prstGeom prst="rect"/>
          <a:noFill/>
          <a:ln w="9525" cmpd="sng" cap="flat">
            <a:noFill/>
            <a:prstDash val="solid"/>
            <a:miter/>
          </a:ln>
        </p:spPr>
      </p:pic>
      <p:pic>
        <p:nvPicPr>
          <p:cNvPr id="244" name="图片"/>
          <p:cNvPicPr>
            <a:picLocks noChangeAspect="1"/>
          </p:cNvPicPr>
          <p:nvPr/>
        </p:nvPicPr>
        <p:blipFill>
          <a:blip r:embed="rId9" cstate="print"/>
          <a:stretch>
            <a:fillRect/>
          </a:stretch>
        </p:blipFill>
        <p:spPr>
          <a:xfrm rot="0">
            <a:off x="4056392" y="4464173"/>
            <a:ext cx="486962" cy="460176"/>
          </a:xfrm>
          <a:prstGeom prst="rect"/>
          <a:noFill/>
          <a:ln w="9525" cmpd="sng" cap="flat">
            <a:noFill/>
            <a:prstDash val="solid"/>
            <a:miter/>
          </a:ln>
        </p:spPr>
      </p:pic>
      <p:pic>
        <p:nvPicPr>
          <p:cNvPr id="245" name="图片"/>
          <p:cNvPicPr>
            <a:picLocks noChangeAspect="1"/>
          </p:cNvPicPr>
          <p:nvPr/>
        </p:nvPicPr>
        <p:blipFill>
          <a:blip r:embed="rId10" cstate="print"/>
          <a:stretch>
            <a:fillRect/>
          </a:stretch>
        </p:blipFill>
        <p:spPr>
          <a:xfrm rot="0">
            <a:off x="2453142" y="5642179"/>
            <a:ext cx="486964" cy="460174"/>
          </a:xfrm>
          <a:prstGeom prst="rect"/>
          <a:noFill/>
          <a:ln w="9525" cmpd="sng" cap="flat">
            <a:noFill/>
            <a:prstDash val="solid"/>
            <a:miter/>
          </a:ln>
        </p:spPr>
      </p:pic>
    </p:spTree>
    <p:extLst>
      <p:ext uri="{BB962C8B-B14F-4D97-AF65-F5344CB8AC3E}">
        <p14:creationId xmlns:p14="http://schemas.microsoft.com/office/powerpoint/2010/main" val="54014122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34"/>
                                        </p:tgtEl>
                                        <p:attrNameLst>
                                          <p:attrName>style.visibility</p:attrName>
                                        </p:attrNameLst>
                                      </p:cBhvr>
                                      <p:to>
                                        <p:strVal val="visible"/>
                                      </p:to>
                                    </p:set>
                                    <p:animEffect transition="in" filter="wipe(left)">
                                      <p:cBhvr>
                                        <p:cTn id="7" dur="500"/>
                                        <p:tgtEl>
                                          <p:spTgt spid="2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 grpId="0" animBg="1"/>
    </p:bldLst>
  </p:timing>
</p:sld>
</file>

<file path=ppt/slides/slide9.xml><?xml version="1.0" encoding="utf-8"?>
<p:sld xmlns:p="http://schemas.openxmlformats.org/presentationml/2006/main" xmlns:r="http://schemas.openxmlformats.org/officeDocument/2006/relationships" xmlns:a="http://schemas.openxmlformats.org/drawingml/2006/main">
  <p:cSld>
    <p:spTree>
      <p:nvGrpSpPr>
        <p:cNvPr id="1" name=""/>
        <p:cNvGrpSpPr/>
        <p:nvPr/>
      </p:nvGrpSpPr>
      <p:grpSpPr>
        <a:xfrm>
          <a:off x="0" y="0"/>
          <a:ext cx="0" cy="0"/>
          <a:chOff x="0" y="0"/>
          <a:chExt cx="0" cy="0"/>
        </a:xfrm>
      </p:grpSpPr>
      <p:grpSp>
        <p:nvGrpSpPr>
          <p:cNvPr id="251" name="组合"/>
          <p:cNvGrpSpPr>
            <a:grpSpLocks/>
          </p:cNvGrpSpPr>
          <p:nvPr/>
        </p:nvGrpSpPr>
        <p:grpSpPr>
          <a:xfrm>
            <a:off x="0" y="-26669"/>
            <a:ext cx="12192000" cy="6901815"/>
            <a:chOff x="0" y="-26669"/>
            <a:chExt cx="12192000" cy="6901815"/>
          </a:xfrm>
        </p:grpSpPr>
        <p:pic>
          <p:nvPicPr>
            <p:cNvPr id="249" name="图片"/>
            <p:cNvPicPr>
              <a:picLocks noChangeAspect="1"/>
            </p:cNvPicPr>
            <p:nvPr/>
          </p:nvPicPr>
          <p:blipFill>
            <a:blip r:embed="rId1" cstate="print"/>
            <a:stretch>
              <a:fillRect/>
            </a:stretch>
          </p:blipFill>
          <p:spPr>
            <a:xfrm rot="0">
              <a:off x="0" y="-26669"/>
              <a:ext cx="12192000" cy="6901815"/>
            </a:xfrm>
            <a:prstGeom prst="rect"/>
            <a:noFill/>
            <a:ln w="9525" cmpd="sng" cap="flat">
              <a:noFill/>
              <a:prstDash val="solid"/>
              <a:round/>
            </a:ln>
          </p:spPr>
        </p:pic>
        <p:sp>
          <p:nvSpPr>
            <p:cNvPr id="250" name="矩形"/>
            <p:cNvSpPr>
              <a:spLocks/>
            </p:cNvSpPr>
            <p:nvPr/>
          </p:nvSpPr>
          <p:spPr>
            <a:xfrm rot="0">
              <a:off x="0" y="317802"/>
              <a:ext cx="12192000" cy="6335700"/>
            </a:xfrm>
            <a:prstGeom prst="rect"/>
            <a:solidFill>
              <a:schemeClr val="bg1"/>
            </a:solidFill>
            <a:ln w="12700" cmpd="sng" cap="flat">
              <a:noFill/>
              <a:prstDash val="solid"/>
              <a:round/>
            </a:ln>
          </p:spPr>
          <p:txBody>
            <a:bodyPr rtlCol="0" anchor="ctr"/>
            <a:lstStyle/>
            <a:p>
              <a:pPr algn="ctr"/>
            </a:p>
          </p:txBody>
        </p:sp>
      </p:grpSp>
      <p:grpSp>
        <p:nvGrpSpPr>
          <p:cNvPr id="254" name="组合"/>
          <p:cNvGrpSpPr>
            <a:grpSpLocks/>
          </p:cNvGrpSpPr>
          <p:nvPr/>
        </p:nvGrpSpPr>
        <p:grpSpPr>
          <a:xfrm>
            <a:off x="-11429" y="-26669"/>
            <a:ext cx="12203432" cy="6922769"/>
            <a:chOff x="-11429" y="-26669"/>
            <a:chExt cx="12203432" cy="6922769"/>
          </a:xfrm>
        </p:grpSpPr>
        <p:sp>
          <p:nvSpPr>
            <p:cNvPr id="252" name="矩形"/>
            <p:cNvSpPr>
              <a:spLocks/>
            </p:cNvSpPr>
            <p:nvPr/>
          </p:nvSpPr>
          <p:spPr>
            <a:xfrm rot="0">
              <a:off x="-11429" y="-26669"/>
              <a:ext cx="12192000" cy="424814"/>
            </a:xfrm>
            <a:prstGeom prst="rect"/>
            <a:solidFill>
              <a:srgbClr val="FFFFFF">
                <a:alpha val="35000"/>
              </a:srgbClr>
            </a:solidFill>
            <a:ln w="12700" cmpd="sng" cap="flat">
              <a:noFill/>
              <a:prstDash val="solid"/>
              <a:round/>
            </a:ln>
          </p:spPr>
          <p:txBody>
            <a:bodyPr rtlCol="0" anchor="ctr"/>
            <a:lstStyle/>
            <a:p>
              <a:pPr algn="ctr"/>
            </a:p>
          </p:txBody>
        </p:sp>
        <p:sp>
          <p:nvSpPr>
            <p:cNvPr id="253" name="矩形"/>
            <p:cNvSpPr>
              <a:spLocks/>
            </p:cNvSpPr>
            <p:nvPr/>
          </p:nvSpPr>
          <p:spPr>
            <a:xfrm rot="0">
              <a:off x="1" y="6619876"/>
              <a:ext cx="12192002" cy="276224"/>
            </a:xfrm>
            <a:prstGeom prst="rect"/>
            <a:solidFill>
              <a:srgbClr val="FFFFFF">
                <a:alpha val="35000"/>
              </a:srgbClr>
            </a:solidFill>
            <a:ln w="12700" cmpd="sng" cap="flat">
              <a:noFill/>
              <a:prstDash val="solid"/>
              <a:round/>
            </a:ln>
          </p:spPr>
          <p:txBody>
            <a:bodyPr rtlCol="0" anchor="ctr"/>
            <a:lstStyle/>
            <a:p>
              <a:pPr algn="ctr"/>
            </a:p>
          </p:txBody>
        </p:sp>
      </p:grpSp>
      <p:pic>
        <p:nvPicPr>
          <p:cNvPr id="255" name="图片" descr="D:\1.处内共享资料\五局合作其他资料\2.五局合作资料参考（LOGO、模板、照片）\2.LOGO\2006140003175143723.png"/>
          <p:cNvPicPr>
            <a:picLocks noChangeAspect="1"/>
          </p:cNvPicPr>
          <p:nvPr/>
        </p:nvPicPr>
        <p:blipFill>
          <a:blip r:embed="rId2" cstate="print"/>
          <a:stretch>
            <a:fillRect/>
          </a:stretch>
        </p:blipFill>
        <p:spPr>
          <a:xfrm rot="0">
            <a:off x="8635362" y="215272"/>
            <a:ext cx="3293742" cy="529590"/>
          </a:xfrm>
          <a:prstGeom prst="rect"/>
          <a:noFill/>
          <a:ln w="9525" cmpd="sng" cap="flat">
            <a:noFill/>
            <a:prstDash val="solid"/>
            <a:round/>
          </a:ln>
        </p:spPr>
      </p:pic>
      <p:grpSp>
        <p:nvGrpSpPr>
          <p:cNvPr id="258" name="组合"/>
          <p:cNvGrpSpPr>
            <a:grpSpLocks/>
          </p:cNvGrpSpPr>
          <p:nvPr/>
        </p:nvGrpSpPr>
        <p:grpSpPr>
          <a:xfrm>
            <a:off x="422911" y="356272"/>
            <a:ext cx="7658700" cy="1077444"/>
            <a:chOff x="422911" y="356272"/>
            <a:chExt cx="7658700" cy="1077444"/>
          </a:xfrm>
        </p:grpSpPr>
        <p:sp>
          <p:nvSpPr>
            <p:cNvPr id="256" name="矩形"/>
            <p:cNvSpPr>
              <a:spLocks/>
            </p:cNvSpPr>
            <p:nvPr/>
          </p:nvSpPr>
          <p:spPr>
            <a:xfrm rot="0">
              <a:off x="422911" y="356272"/>
              <a:ext cx="7658700" cy="1077444"/>
            </a:xfrm>
            <a:prstGeom prst="rect"/>
            <a:noFill/>
            <a:ln w="9525" cmpd="sng" cap="flat">
              <a:noFill/>
              <a:prstDash val="solid"/>
              <a:miter/>
            </a:ln>
          </p:spPr>
          <p:txBody>
            <a:bodyPr rtlCol="0" anchor="ctr"/>
            <a:lstStyle/>
            <a:p>
              <a:pPr algn="ctr"/>
            </a:p>
          </p:txBody>
        </p:sp>
        <p:sp>
          <p:nvSpPr>
            <p:cNvPr id="257" name="直线"/>
            <p:cNvSpPr>
              <a:spLocks/>
            </p:cNvSpPr>
            <p:nvPr/>
          </p:nvSpPr>
          <p:spPr>
            <a:xfrm rot="0">
              <a:off x="422911" y="870215"/>
              <a:ext cx="7320015" cy="0"/>
            </a:xfrm>
            <a:prstGeom prst="line"/>
            <a:noFill/>
            <a:ln w="25400" cmpd="sng" cap="flat">
              <a:solidFill>
                <a:srgbClr val="2F528F">
                  <a:alpha val="30000"/>
                </a:srgbClr>
              </a:solidFill>
              <a:prstDash val="solid"/>
              <a:miter/>
            </a:ln>
          </p:spPr>
          <p:txBody>
            <a:bodyPr rtlCol="0" anchor="ctr"/>
            <a:lstStyle/>
            <a:p>
              <a:pPr algn="ctr"/>
            </a:p>
          </p:txBody>
        </p:sp>
      </p:grpSp>
      <p:sp>
        <p:nvSpPr>
          <p:cNvPr id="259" name="矩形"/>
          <p:cNvSpPr>
            <a:spLocks/>
          </p:cNvSpPr>
          <p:nvPr/>
        </p:nvSpPr>
        <p:spPr>
          <a:xfrm rot="0">
            <a:off x="638165" y="2045576"/>
            <a:ext cx="10577125" cy="408940"/>
          </a:xfrm>
          <a:prstGeom prst="rect"/>
          <a:noFill/>
          <a:ln w="9525" cmpd="sng" cap="flat">
            <a:noFill/>
            <a:prstDash val="solid"/>
            <a:miter/>
          </a:ln>
        </p:spPr>
        <p:txBody>
          <a:bodyPr rtlCol="0" anchor="ctr"/>
          <a:lstStyle/>
          <a:p>
            <a:pPr algn="ctr"/>
          </a:p>
        </p:txBody>
      </p:sp>
      <p:sp>
        <p:nvSpPr>
          <p:cNvPr id="260" name="矩形"/>
          <p:cNvSpPr>
            <a:spLocks/>
          </p:cNvSpPr>
          <p:nvPr/>
        </p:nvSpPr>
        <p:spPr>
          <a:xfrm rot="0">
            <a:off x="478508" y="419546"/>
            <a:ext cx="7120964" cy="6248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Trademark Protection in China</a:t>
            </a: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
        <p:nvSpPr>
          <p:cNvPr id="261" name="矩形"/>
          <p:cNvSpPr>
            <a:spLocks/>
          </p:cNvSpPr>
          <p:nvPr/>
        </p:nvSpPr>
        <p:spPr>
          <a:xfrm rot="0">
            <a:off x="304794" y="962009"/>
            <a:ext cx="11867971" cy="5835015"/>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ClrTx/>
              <a:buFont typeface="宋体" pitchFamily="0" charset="0"/>
              <a:buChar char="★"/>
            </a:pPr>
            <a:r>
              <a:rPr lang="en-US" altLang="zh-CN" sz="1800" b="0" i="0" u="none" strike="noStrike" kern="1200" cap="none" spc="0" baseline="0">
                <a:solidFill>
                  <a:srgbClr val="366092"/>
                </a:solidFill>
                <a:latin typeface="Times New Roman" pitchFamily="0" charset="0"/>
                <a:ea typeface="宋体" pitchFamily="0" charset="0"/>
                <a:cs typeface="Times New Roman" pitchFamily="0" charset="0"/>
              </a:rPr>
              <a:t>Requirements for Art.13.3：</a:t>
            </a:r>
            <a:endParaRPr lang="en-US" altLang="zh-CN" sz="1800" b="0" i="0" u="none" strike="noStrike" kern="1200" cap="none" spc="0" baseline="0">
              <a:solidFill>
                <a:srgbClr val="366092"/>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ts val="25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1.</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Registered and well-know in China Priorly</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2.Not identical or dissimilar goods and services</a:t>
            </a:r>
            <a:endParaRPr lang="en-US" altLang="zh-CN" sz="1600" b="1"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ts val="2500"/>
              </a:lnSpc>
              <a:spcBef>
                <a:spcPts val="0"/>
              </a:spcBef>
              <a:spcAft>
                <a:spcPts val="0"/>
              </a:spcAft>
              <a:buNone/>
            </a:pPr>
            <a:r>
              <a:rPr lang="en-US" altLang="zh-CN" sz="1600" b="1"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600" b="1" i="0" u="none" strike="noStrike" kern="1200" cap="none" spc="0" baseline="0">
                <a:solidFill>
                  <a:schemeClr val="tx1"/>
                </a:solidFill>
                <a:latin typeface="宋体"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date of application：2009</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11</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2</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1" i="0" u="none" strike="noStrike" kern="1200" cap="none" spc="0" baseline="0">
                <a:solidFill>
                  <a:schemeClr val="tx1"/>
                </a:solidFill>
                <a:latin typeface="Times New Roman" pitchFamily="0" charset="0"/>
                <a:ea typeface="宋体" pitchFamily="0" charset="0"/>
                <a:cs typeface="Times New Roman" pitchFamily="0" charset="0"/>
              </a:rPr>
              <a:t>Designated </a:t>
            </a:r>
            <a:r>
              <a:rPr lang="en-US" altLang="zh-CN" sz="1500" b="1" i="0" u="none" strike="noStrike" kern="1200" cap="none" spc="0" baseline="0">
                <a:solidFill>
                  <a:schemeClr val="tx1"/>
                </a:solidFill>
                <a:latin typeface="Times New Roman" pitchFamily="0" charset="0"/>
                <a:ea typeface="宋体" pitchFamily="0" charset="0"/>
                <a:cs typeface="Times New Roman" pitchFamily="0" charset="0"/>
              </a:rPr>
              <a:t>g</a:t>
            </a:r>
            <a:r>
              <a:rPr lang="en-US" altLang="zh-CN" sz="1500" b="1" i="0" u="none" strike="noStrike" kern="1200" cap="none" spc="0" baseline="0">
                <a:solidFill>
                  <a:schemeClr val="tx1"/>
                </a:solidFill>
                <a:latin typeface="Times New Roman" pitchFamily="0" charset="0"/>
                <a:ea typeface="宋体" pitchFamily="0" charset="0"/>
                <a:cs typeface="Times New Roman" pitchFamily="0" charset="0"/>
              </a:rPr>
              <a:t>oods: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I</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nsectcide</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s; H</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erbicides,etc.</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ts val="2500"/>
              </a:lnSpc>
              <a:spcBef>
                <a:spcPts val="0"/>
              </a:spcBef>
              <a:spcAft>
                <a:spcPts val="0"/>
              </a:spcAft>
              <a:buNone/>
            </a:pP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date of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registration</a:t>
            </a:r>
            <a:r>
              <a:rPr lang="zh-CN" altLang="en-US" sz="1500" b="0" i="0" u="none" strike="noStrike" kern="1200" cap="none" spc="0" baseline="0">
                <a:solidFill>
                  <a:schemeClr val="tx1"/>
                </a:solidFill>
                <a:latin typeface="Times New Roman" pitchFamily="0" charset="0"/>
                <a:ea typeface="宋体" pitchFamily="0" charset="0"/>
                <a:cs typeface="Times New Roman" pitchFamily="0" charset="0"/>
              </a:rPr>
              <a:t>：200</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3</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-5</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2</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8</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r>
              <a:rPr lang="en-US" altLang="zh-CN" sz="1500" b="1" i="0" u="none" strike="noStrike" kern="1200" cap="none" spc="0" baseline="0">
                <a:solidFill>
                  <a:schemeClr val="tx1"/>
                </a:solidFill>
                <a:latin typeface="Times New Roman" pitchFamily="0" charset="0"/>
                <a:ea typeface="宋体" pitchFamily="0" charset="0"/>
                <a:cs typeface="Times New Roman" pitchFamily="0" charset="0"/>
              </a:rPr>
              <a:t>Deginated goods:</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class9  Computers; Computer peripheral evices;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Lapt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ops,etc.</a:t>
            </a:r>
            <a:endParaRPr lang="en-US" altLang="zh-CN" sz="15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25400" algn="l">
              <a:lnSpc>
                <a:spcPts val="2500"/>
              </a:lnSpc>
              <a:spcBef>
                <a:spcPts val="0"/>
              </a:spcBef>
              <a:spcAft>
                <a:spcPts val="0"/>
              </a:spcAft>
              <a:buNone/>
            </a:pP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Evidence of Well-known Status:</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The information and sales data of the authorized distributors and stores across China; Promotion evidence through magazines,</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television,</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outdoor</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advertising and internet;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Annual reports submitted by Apple Inc.to the U.S. Securities and Exchange</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C</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ommis</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s</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ion;</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Registered trademark list in China and other countr</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ies</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Exhibition participation evidence</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etc.</a:t>
            </a:r>
            <a:r>
              <a:rPr lang="en-US" altLang="zh-CN" sz="15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5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500" b="0" i="0" u="none" strike="noStrike" kern="1200" cap="none" spc="0" baseline="0">
              <a:solidFill>
                <a:schemeClr val="tx1"/>
              </a:solidFill>
              <a:latin typeface="宋体" pitchFamily="0" charset="0"/>
              <a:ea typeface="宋体" pitchFamily="0" charset="0"/>
              <a:cs typeface="Times New Roman" pitchFamily="0" charset="0"/>
            </a:endParaRPr>
          </a:p>
          <a:p>
            <a:pPr marL="0" indent="25400" algn="l">
              <a:lnSpc>
                <a:spcPts val="2500"/>
              </a:lnSpc>
              <a:spcBef>
                <a:spcPts val="0"/>
              </a:spcBef>
              <a:spcAft>
                <a:spcPts val="0"/>
              </a:spcAft>
              <a:buNone/>
            </a:pPr>
            <a:r>
              <a:rPr lang="en-US" altLang="zh-CN" sz="15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500" b="0" i="0" u="none" strike="noStrike" kern="1200" cap="none" spc="0" baseline="0">
              <a:solidFill>
                <a:schemeClr val="tx1"/>
              </a:solidFill>
              <a:latin typeface="宋体" pitchFamily="0" charset="0"/>
              <a:ea typeface="宋体" pitchFamily="0" charset="0"/>
              <a:cs typeface="Times New Roman" pitchFamily="0" charset="0"/>
            </a:endParaRPr>
          </a:p>
          <a:p>
            <a:pPr marL="0" indent="0" algn="l">
              <a:lnSpc>
                <a:spcPts val="2500"/>
              </a:lnSpc>
              <a:spcBef>
                <a:spcPts val="0"/>
              </a:spcBef>
              <a:spcAft>
                <a:spcPts val="0"/>
              </a:spcAft>
              <a:buNone/>
            </a:pPr>
            <a:r>
              <a:rPr lang="en-US" altLang="zh-CN" sz="1600" b="1" i="0" u="none" strike="noStrike" kern="1200" cap="none" spc="0" baseline="0">
                <a:solidFill>
                  <a:schemeClr val="tx1"/>
                </a:solidFill>
                <a:latin typeface="宋体" pitchFamily="0" charset="0"/>
                <a:ea typeface="宋体" pitchFamily="0" charset="0"/>
                <a:cs typeface="Times New Roman" pitchFamily="0" charset="0"/>
              </a:rPr>
              <a:t>3.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R</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eproduction,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I</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mitation, T</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ranslation</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 and </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Misleading the Public</a:t>
            </a: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a:t>
            </a: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0"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0"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1"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Well-known Trademark</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highly Original</a:t>
            </a: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25400" algn="just">
              <a:lnSpc>
                <a:spcPts val="2500"/>
              </a:lnSpc>
              <a:spcBef>
                <a:spcPts val="0"/>
              </a:spcBef>
              <a:spcAft>
                <a:spcPts val="0"/>
              </a:spcAft>
              <a:buNone/>
            </a:pPr>
            <a:endParaRPr lang="en-US" altLang="zh-CN" sz="16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 Disputed Trademark</a:t>
            </a:r>
            <a:r>
              <a:rPr lang="en-US" altLang="zh-CN" sz="1600" b="1" i="0" u="none" strike="noStrike" kern="1200" cap="none" spc="0" baseline="0">
                <a:solidFill>
                  <a:schemeClr val="tx1"/>
                </a:solidFill>
                <a:latin typeface="Times New Roman" pitchFamily="0" charset="0"/>
                <a:ea typeface="宋体" pitchFamily="0" charset="0"/>
                <a:cs typeface="Times New Roman" pitchFamily="0" charset="0"/>
              </a:rPr>
              <a:t>:</a:t>
            </a:r>
            <a:r>
              <a:rPr lang="en-US" altLang="zh-CN" sz="1600" b="0" i="0" u="none" strike="noStrike" kern="1200" cap="none" spc="0" baseline="0">
                <a:solidFill>
                  <a:schemeClr val="tx1"/>
                </a:solidFill>
                <a:latin typeface="Times New Roman" pitchFamily="0" charset="0"/>
                <a:ea typeface="宋体" pitchFamily="0" charset="0"/>
                <a:cs typeface="Times New Roman" pitchFamily="0" charset="0"/>
              </a:rPr>
              <a:t> highly similar</a:t>
            </a:r>
            <a:r>
              <a:rPr lang="en-US" altLang="zh-CN" sz="1600" b="1" i="0" u="none" strike="noStrike" kern="1200" cap="none" spc="0" baseline="0">
                <a:solidFill>
                  <a:schemeClr val="tx1"/>
                </a:solidFill>
                <a:latin typeface="宋体" pitchFamily="0" charset="0"/>
                <a:ea typeface="宋体" pitchFamily="0" charset="0"/>
                <a:cs typeface="Times New Roman" pitchFamily="0" charset="0"/>
              </a:rPr>
              <a:t>                  </a:t>
            </a:r>
            <a:r>
              <a:rPr lang="en-US" altLang="zh-CN" sz="1600" b="1"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r>
              <a:rPr lang="en-US" altLang="zh-CN" sz="1600" b="1" i="0" u="none" strike="noStrike" kern="1200" cap="none" spc="0" baseline="0">
                <a:solidFill>
                  <a:schemeClr val="tx1"/>
                </a:solidFill>
                <a:latin typeface="宋体" pitchFamily="0" charset="0"/>
                <a:ea typeface="宋体" pitchFamily="0" charset="0"/>
                <a:cs typeface="Times New Roman" pitchFamily="0" charset="0"/>
              </a:rPr>
              <a:t>                                                                                                      </a:t>
            </a:r>
            <a:endParaRPr lang="en-US" altLang="zh-CN" sz="1600" b="1" i="0" u="none" strike="noStrike" kern="1200" cap="none" spc="0" baseline="0">
              <a:solidFill>
                <a:schemeClr val="tx1"/>
              </a:solidFill>
              <a:latin typeface="宋体" pitchFamily="0" charset="0"/>
              <a:ea typeface="宋体" pitchFamily="0" charset="0"/>
              <a:cs typeface="Times New Roman" pitchFamily="0" charset="0"/>
            </a:endParaRPr>
          </a:p>
          <a:p>
            <a:pPr marL="0" indent="25400" algn="just">
              <a:lnSpc>
                <a:spcPts val="2500"/>
              </a:lnSpc>
              <a:spcBef>
                <a:spcPts val="0"/>
              </a:spcBef>
              <a:spcAft>
                <a:spcPts val="0"/>
              </a:spcAft>
              <a:buNone/>
            </a:pPr>
            <a:endParaRPr lang="zh-CN" altLang="en-US" sz="1600" b="0" i="0" u="none" strike="noStrike" kern="1200" cap="none" spc="0" baseline="0">
              <a:solidFill>
                <a:schemeClr val="tx1"/>
              </a:solidFill>
              <a:latin typeface="宋体" pitchFamily="0" charset="0"/>
              <a:ea typeface="宋体" pitchFamily="0" charset="0"/>
              <a:cs typeface="Times New Roman" pitchFamily="0" charset="0"/>
            </a:endParaRPr>
          </a:p>
        </p:txBody>
      </p:sp>
      <p:grpSp>
        <p:nvGrpSpPr>
          <p:cNvPr id="264" name="组合"/>
          <p:cNvGrpSpPr>
            <a:grpSpLocks/>
          </p:cNvGrpSpPr>
          <p:nvPr/>
        </p:nvGrpSpPr>
        <p:grpSpPr>
          <a:xfrm rot="5400000">
            <a:off x="3945938" y="2136216"/>
            <a:ext cx="1590648" cy="270922"/>
            <a:chOff x="3945938" y="2136216"/>
            <a:chExt cx="1590648" cy="270922"/>
          </a:xfrm>
        </p:grpSpPr>
        <p:sp>
          <p:nvSpPr>
            <p:cNvPr id="262" name="矩形"/>
            <p:cNvSpPr>
              <a:spLocks/>
            </p:cNvSpPr>
            <p:nvPr/>
          </p:nvSpPr>
          <p:spPr>
            <a:xfrm rot="0">
              <a:off x="3945938" y="2136216"/>
              <a:ext cx="1590648" cy="270922"/>
            </a:xfrm>
            <a:prstGeom prst="rect"/>
            <a:noFill/>
            <a:ln w="9525" cmpd="sng" cap="flat">
              <a:noFill/>
              <a:prstDash val="solid"/>
              <a:miter/>
            </a:ln>
          </p:spPr>
          <p:txBody>
            <a:bodyPr rtlCol="0" anchor="ctr"/>
            <a:lstStyle/>
            <a:p>
              <a:pPr algn="ctr"/>
            </a:p>
          </p:txBody>
        </p:sp>
        <p:sp>
          <p:nvSpPr>
            <p:cNvPr id="263" name="直线"/>
            <p:cNvSpPr>
              <a:spLocks/>
            </p:cNvSpPr>
            <p:nvPr/>
          </p:nvSpPr>
          <p:spPr>
            <a:xfrm rot="0">
              <a:off x="3945938" y="2265448"/>
              <a:ext cx="1520305" cy="0"/>
            </a:xfrm>
            <a:prstGeom prst="line"/>
            <a:noFill/>
            <a:ln w="25400" cmpd="sng" cap="flat">
              <a:solidFill>
                <a:srgbClr val="2F528F">
                  <a:alpha val="30000"/>
                </a:srgbClr>
              </a:solidFill>
              <a:prstDash val="solid"/>
              <a:miter/>
            </a:ln>
          </p:spPr>
          <p:txBody>
            <a:bodyPr rtlCol="0" anchor="ctr"/>
            <a:lstStyle/>
            <a:p>
              <a:pPr algn="ctr"/>
            </a:p>
          </p:txBody>
        </p:sp>
      </p:grpSp>
      <p:pic>
        <p:nvPicPr>
          <p:cNvPr id="265" name="图片"/>
          <p:cNvPicPr>
            <a:picLocks noChangeAspect="1"/>
          </p:cNvPicPr>
          <p:nvPr/>
        </p:nvPicPr>
        <p:blipFill>
          <a:blip r:embed="rId3" cstate="print"/>
          <a:stretch>
            <a:fillRect/>
          </a:stretch>
        </p:blipFill>
        <p:spPr>
          <a:xfrm rot="0">
            <a:off x="781038" y="103516"/>
            <a:ext cx="647689" cy="648707"/>
          </a:xfrm>
          <a:prstGeom prst="rect"/>
          <a:noFill/>
          <a:ln w="9525" cmpd="sng" cap="flat">
            <a:noFill/>
            <a:prstDash val="solid"/>
            <a:miter/>
          </a:ln>
        </p:spPr>
      </p:pic>
      <p:pic>
        <p:nvPicPr>
          <p:cNvPr id="266" name="图片"/>
          <p:cNvPicPr>
            <a:picLocks noChangeAspect="1"/>
          </p:cNvPicPr>
          <p:nvPr/>
        </p:nvPicPr>
        <p:blipFill>
          <a:blip r:embed="rId4" cstate="print"/>
          <a:stretch>
            <a:fillRect/>
          </a:stretch>
        </p:blipFill>
        <p:spPr>
          <a:xfrm rot="0">
            <a:off x="689930" y="1842243"/>
            <a:ext cx="595923" cy="587411"/>
          </a:xfrm>
          <a:prstGeom prst="rect"/>
          <a:noFill/>
          <a:ln w="9525" cmpd="sng" cap="flat">
            <a:noFill/>
            <a:prstDash val="solid"/>
            <a:miter/>
          </a:ln>
        </p:spPr>
      </p:pic>
      <p:pic>
        <p:nvPicPr>
          <p:cNvPr id="267" name="图片"/>
          <p:cNvPicPr>
            <a:picLocks noChangeAspect="1"/>
          </p:cNvPicPr>
          <p:nvPr/>
        </p:nvPicPr>
        <p:blipFill>
          <a:blip r:embed="rId5" cstate="print"/>
          <a:stretch>
            <a:fillRect/>
          </a:stretch>
        </p:blipFill>
        <p:spPr>
          <a:xfrm rot="0">
            <a:off x="5134962" y="1921722"/>
            <a:ext cx="646622" cy="637387"/>
          </a:xfrm>
          <a:prstGeom prst="rect"/>
          <a:noFill/>
          <a:ln w="9525" cmpd="sng" cap="flat">
            <a:noFill/>
            <a:prstDash val="solid"/>
            <a:miter/>
          </a:ln>
        </p:spPr>
      </p:pic>
      <p:pic>
        <p:nvPicPr>
          <p:cNvPr id="268" name="图片"/>
          <p:cNvPicPr>
            <a:picLocks noChangeAspect="1"/>
          </p:cNvPicPr>
          <p:nvPr/>
        </p:nvPicPr>
        <p:blipFill>
          <a:blip r:embed="rId6" cstate="print"/>
          <a:stretch>
            <a:fillRect/>
          </a:stretch>
        </p:blipFill>
        <p:spPr>
          <a:xfrm rot="0">
            <a:off x="5130822" y="2514560"/>
            <a:ext cx="614968" cy="615932"/>
          </a:xfrm>
          <a:prstGeom prst="rect"/>
          <a:noFill/>
          <a:ln w="9525" cmpd="sng" cap="flat">
            <a:noFill/>
            <a:prstDash val="solid"/>
            <a:miter/>
          </a:ln>
        </p:spPr>
      </p:pic>
      <p:pic>
        <p:nvPicPr>
          <p:cNvPr id="269" name="图片"/>
          <p:cNvPicPr>
            <a:picLocks noChangeAspect="1"/>
          </p:cNvPicPr>
          <p:nvPr/>
        </p:nvPicPr>
        <p:blipFill>
          <a:blip r:embed="rId7" cstate="print"/>
          <a:stretch>
            <a:fillRect/>
          </a:stretch>
        </p:blipFill>
        <p:spPr>
          <a:xfrm rot="0">
            <a:off x="717739" y="2539332"/>
            <a:ext cx="587164" cy="588088"/>
          </a:xfrm>
          <a:prstGeom prst="rect"/>
          <a:noFill/>
          <a:ln w="9525" cmpd="sng" cap="flat">
            <a:noFill/>
            <a:prstDash val="solid"/>
            <a:miter/>
          </a:ln>
        </p:spPr>
      </p:pic>
      <p:grpSp>
        <p:nvGrpSpPr>
          <p:cNvPr id="272" name="组合"/>
          <p:cNvGrpSpPr>
            <a:grpSpLocks/>
          </p:cNvGrpSpPr>
          <p:nvPr/>
        </p:nvGrpSpPr>
        <p:grpSpPr>
          <a:xfrm>
            <a:off x="3943288" y="5286291"/>
            <a:ext cx="1495399" cy="809612"/>
            <a:chOff x="3943288" y="5286291"/>
            <a:chExt cx="1495399" cy="809612"/>
          </a:xfrm>
        </p:grpSpPr>
        <p:sp>
          <p:nvSpPr>
            <p:cNvPr id="270" name="右箭头"/>
            <p:cNvSpPr>
              <a:spLocks/>
            </p:cNvSpPr>
            <p:nvPr/>
          </p:nvSpPr>
          <p:spPr>
            <a:xfrm rot="0">
              <a:off x="4359303" y="5286291"/>
              <a:ext cx="1079385" cy="781038"/>
            </a:xfrm>
            <a:prstGeom prst="rightArrow">
              <a:avLst>
                <a:gd name="adj1" fmla="val 50000"/>
                <a:gd name="adj2" fmla="val 34485"/>
              </a:avLst>
            </a:prstGeom>
            <a:solidFill>
              <a:schemeClr val="accent1"/>
            </a:solidFill>
            <a:ln w="9525" cmpd="sng" cap="flat">
              <a:solidFill>
                <a:srgbClr val="000000"/>
              </a:solidFill>
              <a:prstDash val="solid"/>
              <a:miter/>
            </a:ln>
          </p:spPr>
          <p:txBody>
            <a:bodyPr rtlCol="0" anchor="ctr"/>
            <a:lstStyle/>
            <a:p>
              <a:pPr algn="ctr"/>
            </a:p>
          </p:txBody>
        </p:sp>
        <p:sp>
          <p:nvSpPr>
            <p:cNvPr id="271" name="右大括号"/>
            <p:cNvSpPr>
              <a:spLocks/>
            </p:cNvSpPr>
            <p:nvPr/>
          </p:nvSpPr>
          <p:spPr>
            <a:xfrm rot="0">
              <a:off x="3943288" y="5305343"/>
              <a:ext cx="371037" cy="790561"/>
            </a:xfrm>
            <a:prstGeom prst="rightBrace">
              <a:avLst>
                <a:gd name="adj1" fmla="val 17656"/>
                <a:gd name="adj2" fmla="val 50000"/>
              </a:avLst>
            </a:prstGeom>
            <a:noFill/>
            <a:ln w="9525" cmpd="sng" cap="flat">
              <a:solidFill>
                <a:srgbClr val="000000"/>
              </a:solidFill>
              <a:prstDash val="solid"/>
              <a:miter/>
            </a:ln>
          </p:spPr>
          <p:txBody>
            <a:bodyPr rtlCol="0" anchor="ctr"/>
            <a:lstStyle/>
            <a:p>
              <a:pPr algn="ctr"/>
            </a:p>
          </p:txBody>
        </p:sp>
      </p:grpSp>
      <p:sp>
        <p:nvSpPr>
          <p:cNvPr id="273" name="矩形"/>
          <p:cNvSpPr>
            <a:spLocks/>
          </p:cNvSpPr>
          <p:nvPr/>
        </p:nvSpPr>
        <p:spPr>
          <a:xfrm rot="0">
            <a:off x="5705388" y="5105321"/>
            <a:ext cx="5476791" cy="11582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The relevant public will believe that the disputed </a:t>
            </a: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endParaRPr lang="en-US" altLang="zh-CN" sz="1800" b="0" i="0" u="none" strike="noStrike" kern="1200" cap="none" spc="0" baseline="0">
              <a:solidFill>
                <a:schemeClr val="tx1"/>
              </a:solidFill>
              <a:latin typeface="Times New Roman" pitchFamily="0" charset="0"/>
              <a:ea typeface="宋体" pitchFamily="0" charset="0"/>
              <a:cs typeface="Times New Roman" pitchFamily="0" charset="0"/>
            </a:endParaRPr>
          </a:p>
          <a:p>
            <a:pPr marL="0" indent="0" algn="l">
              <a:lnSpc>
                <a:spcPct val="100000"/>
              </a:lnSpc>
              <a:spcBef>
                <a:spcPts val="0"/>
              </a:spcBef>
              <a:spcAft>
                <a:spcPts val="0"/>
              </a:spcAft>
              <a:buNone/>
            </a:pPr>
            <a:r>
              <a:rPr lang="en-US" altLang="zh-CN" sz="1800" b="0" i="0" u="none" strike="noStrike" kern="1200" cap="none" spc="0" baseline="0">
                <a:solidFill>
                  <a:schemeClr val="tx1"/>
                </a:solidFill>
                <a:latin typeface="Times New Roman" pitchFamily="0" charset="0"/>
                <a:ea typeface="宋体" pitchFamily="0" charset="0"/>
                <a:cs typeface="Times New Roman" pitchFamily="0" charset="0"/>
              </a:rPr>
              <a:t>trademark has connection with           ,thereby diluting the distinctiveness of the well-known trademark.</a:t>
            </a:r>
            <a:endParaRPr lang="zh-CN" altLang="en-US" sz="1800" b="0" i="0" u="none" strike="noStrike" kern="1200" cap="none" spc="0" baseline="0">
              <a:solidFill>
                <a:schemeClr val="tx1"/>
              </a:solidFill>
              <a:latin typeface="Times New Roman" pitchFamily="0" charset="0"/>
              <a:ea typeface="宋体" pitchFamily="0" charset="0"/>
              <a:cs typeface="Times New Roman" pitchFamily="0" charset="0"/>
            </a:endParaRPr>
          </a:p>
        </p:txBody>
      </p:sp>
      <p:sp>
        <p:nvSpPr>
          <p:cNvPr id="293" name="流程图: 可选过程"/>
          <p:cNvSpPr>
            <a:spLocks/>
          </p:cNvSpPr>
          <p:nvPr/>
        </p:nvSpPr>
        <p:spPr>
          <a:xfrm rot="0">
            <a:off x="9553430" y="4476682"/>
            <a:ext cx="962010" cy="504817"/>
          </a:xfrm>
          <a:prstGeom prst="flowChartAlternateProcess">
            <a:avLst/>
          </a:prstGeom>
          <a:solidFill>
            <a:schemeClr val="accent1"/>
          </a:solidFill>
          <a:ln w="9525" cmpd="sng" cap="flat">
            <a:solidFill>
              <a:schemeClr val="tx1"/>
            </a:solidFill>
            <a:prstDash val="solid"/>
            <a:miter/>
          </a:ln>
        </p:spPr>
        <p:txBody>
          <a:bodyPr rtlCol="0" anchor="ctr"/>
          <a:lstStyle/>
          <a:p>
            <a:pPr algn="ctr"/>
          </a:p>
        </p:txBody>
      </p:sp>
      <p:sp>
        <p:nvSpPr>
          <p:cNvPr id="275" name="矩形"/>
          <p:cNvSpPr>
            <a:spLocks/>
          </p:cNvSpPr>
          <p:nvPr/>
        </p:nvSpPr>
        <p:spPr>
          <a:xfrm rot="0">
            <a:off x="9562954" y="4581455"/>
            <a:ext cx="1362054" cy="358140"/>
          </a:xfrm>
          <a:prstGeom prst="rect"/>
          <a:noFill/>
          <a:ln w="9525" cmpd="sng" cap="flat">
            <a:noFill/>
            <a:prstDash val="solid"/>
            <a:miter/>
          </a:ln>
        </p:spPr>
        <p:txBody>
          <a:bodyPr vert="horz" wrap="square" lIns="91440" tIns="45720" rIns="91440" bIns="45720" anchor="t" anchorCtr="0">
            <a:prstTxWarp prst="textNoShape"/>
            <a:spAutoFit/>
          </a:bodyPr>
          <a:lstStyle/>
          <a:p>
            <a:pPr marL="0" indent="0" algn="l">
              <a:lnSpc>
                <a:spcPct val="100000"/>
              </a:lnSpc>
              <a:spcBef>
                <a:spcPts val="0"/>
              </a:spcBef>
              <a:spcAft>
                <a:spcPts val="0"/>
              </a:spcAft>
              <a:buNone/>
            </a:pPr>
            <a:r>
              <a:rPr lang="en-US" altLang="zh-CN" sz="1800" b="1" i="0" u="none" strike="noStrike" kern="1200" cap="none" spc="0" baseline="0">
                <a:solidFill>
                  <a:schemeClr val="tx1"/>
                </a:solidFill>
                <a:latin typeface="Times New Roman" pitchFamily="0" charset="0"/>
                <a:ea typeface="宋体" pitchFamily="0" charset="0"/>
                <a:cs typeface="Times New Roman" pitchFamily="0" charset="0"/>
              </a:rPr>
              <a:t>Diluting</a:t>
            </a:r>
            <a:endParaRPr lang="zh-CN" altLang="en-US" sz="1800" b="1" i="0" u="none" strike="noStrike" kern="1200" cap="none" spc="0" baseline="0">
              <a:solidFill>
                <a:schemeClr val="tx1"/>
              </a:solidFill>
              <a:latin typeface="Times New Roman" pitchFamily="0" charset="0"/>
              <a:ea typeface="宋体" pitchFamily="0" charset="0"/>
              <a:cs typeface="Times New Roman" pitchFamily="0" charset="0"/>
            </a:endParaRPr>
          </a:p>
        </p:txBody>
      </p:sp>
      <p:pic>
        <p:nvPicPr>
          <p:cNvPr id="276" name="图片"/>
          <p:cNvPicPr>
            <a:picLocks noChangeAspect="1"/>
          </p:cNvPicPr>
          <p:nvPr/>
        </p:nvPicPr>
        <p:blipFill>
          <a:blip r:embed="rId8" cstate="print"/>
          <a:stretch>
            <a:fillRect/>
          </a:stretch>
        </p:blipFill>
        <p:spPr>
          <a:xfrm rot="0">
            <a:off x="8623369" y="5445141"/>
            <a:ext cx="573667" cy="574566"/>
          </a:xfrm>
          <a:prstGeom prst="rect"/>
          <a:noFill/>
          <a:ln w="9525" cmpd="sng" cap="flat">
            <a:noFill/>
            <a:prstDash val="solid"/>
            <a:miter/>
          </a:ln>
        </p:spPr>
      </p:pic>
    </p:spTree>
    <p:extLst>
      <p:ext uri="{BB962C8B-B14F-4D97-AF65-F5344CB8AC3E}">
        <p14:creationId xmlns:p14="http://schemas.microsoft.com/office/powerpoint/2010/main" val="136284670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58"/>
                                        </p:tgtEl>
                                        <p:attrNameLst>
                                          <p:attrName>style.visibility</p:attrName>
                                        </p:attrNameLst>
                                      </p:cBhvr>
                                      <p:to>
                                        <p:strVal val="visible"/>
                                      </p:to>
                                    </p:set>
                                    <p:animEffect transition="in" filter="wipe(left)">
                                      <p:cBhvr>
                                        <p:cTn id="7" dur="500"/>
                                        <p:tgtEl>
                                          <p:spTgt spid="25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64"/>
                                        </p:tgtEl>
                                        <p:attrNameLst>
                                          <p:attrName>style.visibility</p:attrName>
                                        </p:attrNameLst>
                                      </p:cBhvr>
                                      <p:to>
                                        <p:strVal val="visible"/>
                                      </p:to>
                                    </p:set>
                                    <p:animEffect transition="in" filter="wipe(left)">
                                      <p:cBhvr>
                                        <p:cTn id="11" dur="500"/>
                                        <p:tgtEl>
                                          <p:spTgt spid="2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 grpId="0" animBg="1"/>
      <p:bldP spid="264" grpId="0" animBg="1"/>
    </p:bld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
        <a:ea typeface=""/>
        <a:cs typeface=""/>
      </a:majorFont>
      <a:minorFont>
        <a:latin typeface=""/>
        <a:ea typeface=""/>
        <a:cs typeface=""/>
      </a:minorFont>
    </a:fontScheme>
    <a:fmtScheme name="Office 主题​​">
      <a:fillStyleLst>
        <a:solidFill>
          <a:schemeClr val="phClr"/>
        </a:solidFill>
        <a:gradFill/>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a:gradFill/>
      </a:bgFillStyleLst>
    </a:fmtScheme>
  </a:themeElements>
</a:theme>
</file>

<file path=ppt/theme/theme2.xml><?xml version="1.0" encoding="utf-8"?>
<a:theme xmlns:a="http://schemas.openxmlformats.org/drawingml/2006/main" name="notesMaster1">
  <a:themeElements>
    <a:clrScheme name="notesMaster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notesMaster1">
      <a:majorFont>
        <a:latin typeface=""/>
        <a:ea typeface=""/>
        <a:cs typeface=""/>
      </a:majorFont>
      <a:minorFont>
        <a:latin typeface=""/>
        <a:ea typeface=""/>
        <a:cs typeface=""/>
      </a:minorFont>
    </a:fontScheme>
    <a:fmtScheme name="notesMaster1">
      <a:fillStyleLst>
        <a:solidFill>
          <a:schemeClr val="phClr"/>
        </a:solidFill>
        <a:gradFill/>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a:gradFill/>
      </a:bgFillStyleLst>
    </a:fmtScheme>
  </a:themeElements>
</a:theme>
</file>

<file path=docProps/app.xml><?xml version="1.0" encoding="utf-8"?>
<Properties xmlns="http://schemas.openxmlformats.org/officeDocument/2006/extended-properties">
  <Template>Normal.eit</Template>
  <TotalTime>1471</TotalTime>
  <Application>Yozo_Office27021597764231179</Application>
</Properties>
</file>

<file path=docProps/core.xml><?xml version="1.0" encoding="utf-8"?>
<cp:coreProperties xmlns:cp="http://schemas.openxmlformats.org/package/2006/metadata/core-properties" xmlns:dc="http://purl.org/dc/elements/1.1/" xmlns:dcterms="http://purl.org/dc/terms/" xmlns:xsi="http://www.w3.org/2001/XMLSchema-instance">
  <dc:title>PowerPoint 演示文稿</dc:title>
  <dc:creator>yangwenjingcrystal@163.com</dc:creator>
  <cp:lastModifiedBy>user</cp:lastModifiedBy>
  <cp:revision>6</cp:revision>
  <dcterms:created xsi:type="dcterms:W3CDTF">2023-05-06T02:59:36Z</dcterms:created>
  <dcterms:modified xsi:type="dcterms:W3CDTF">2026-04-23T01:16:49Z</dcterms:modified>
</cp:coreProperties>
</file>